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6"/>
  </p:notesMasterIdLst>
  <p:handoutMasterIdLst>
    <p:handoutMasterId r:id="rId17"/>
  </p:handoutMasterIdLst>
  <p:sldIdLst>
    <p:sldId id="288" r:id="rId3"/>
    <p:sldId id="258" r:id="rId4"/>
    <p:sldId id="291" r:id="rId5"/>
    <p:sldId id="292" r:id="rId6"/>
    <p:sldId id="265" r:id="rId7"/>
    <p:sldId id="266" r:id="rId8"/>
    <p:sldId id="289" r:id="rId9"/>
    <p:sldId id="290" r:id="rId10"/>
    <p:sldId id="293" r:id="rId11"/>
    <p:sldId id="272" r:id="rId12"/>
    <p:sldId id="295" r:id="rId13"/>
    <p:sldId id="294" r:id="rId14"/>
    <p:sldId id="286" r:id="rId15"/>
  </p:sldIdLst>
  <p:sldSz cx="12241213" cy="6840538"/>
  <p:notesSz cx="6858000" cy="9144000"/>
  <p:embeddedFontLst>
    <p:embeddedFont>
      <p:font typeface="方正粗宋简体" panose="02010600030101010101" charset="-122"/>
      <p:regular r:id="rId18"/>
    </p:embeddedFont>
    <p:embeddedFont>
      <p:font typeface="方正清刻本悦宋简体" panose="02010600030101010101" charset="-12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zh-CN"/>
    </a:defPPr>
    <a:lvl1pPr marL="0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492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0984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1474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1966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2458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2949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3440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3932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56">
          <p15:clr>
            <a:srgbClr val="A4A3A4"/>
          </p15:clr>
        </p15:guide>
        <p15:guide id="3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6FC"/>
    <a:srgbClr val="E6F2FA"/>
    <a:srgbClr val="ABB2F3"/>
    <a:srgbClr val="C5CAF7"/>
    <a:srgbClr val="BC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5" autoAdjust="0"/>
    <p:restoredTop sz="94705"/>
  </p:normalViewPr>
  <p:slideViewPr>
    <p:cSldViewPr showGuides="1">
      <p:cViewPr varScale="1">
        <p:scale>
          <a:sx n="74" d="100"/>
          <a:sy n="74" d="100"/>
        </p:scale>
        <p:origin x="69" y="48"/>
      </p:cViewPr>
      <p:guideLst>
        <p:guide orient="horz" pos="2154"/>
        <p:guide pos="3856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8" d="100"/>
          <a:sy n="68" d="100"/>
        </p:scale>
        <p:origin x="-28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B0FDC-7192-4633-ACE3-4B46B51A458E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44F1F-0104-461A-8EA7-17084F770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8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CBFA9-2126-444E-8AA3-74C75F2EACD2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F5BC2-266B-47A9-AC05-31CB51BB9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9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F5BC2-266B-47A9-AC05-31CB51BB92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4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838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81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7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60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03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54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61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8091" y="2125003"/>
            <a:ext cx="10405031" cy="146628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182" y="3876305"/>
            <a:ext cx="8568849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0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3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4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52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73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8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0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0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74879" y="205851"/>
            <a:ext cx="2754273" cy="43766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2060" y="205851"/>
            <a:ext cx="8058799" cy="43766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1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208" y="1705385"/>
            <a:ext cx="10558046" cy="284547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208" y="4577778"/>
            <a:ext cx="10558046" cy="14963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5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583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14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8" y="364196"/>
            <a:ext cx="10558046" cy="13221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179" y="1676882"/>
            <a:ext cx="5178606" cy="8218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179" y="2498697"/>
            <a:ext cx="5178606" cy="367520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114" y="1676882"/>
            <a:ext cx="5204110" cy="8218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114" y="2498697"/>
            <a:ext cx="5204110" cy="367520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5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8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110" y="984911"/>
            <a:ext cx="6197114" cy="48612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9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4110" y="984911"/>
            <a:ext cx="6197114" cy="486121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0118" y="364195"/>
            <a:ext cx="2639512" cy="579704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584" y="364195"/>
            <a:ext cx="7765519" cy="579704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4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83394"/>
            <a:ext cx="12241213" cy="2649351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4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973" y="4395680"/>
            <a:ext cx="10405031" cy="1358607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973" y="2899312"/>
            <a:ext cx="10405031" cy="149636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049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098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3147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44196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305245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6629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42734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88393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2061" y="1197096"/>
            <a:ext cx="5406536" cy="338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2616" y="1197096"/>
            <a:ext cx="5406536" cy="338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8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61" y="273939"/>
            <a:ext cx="11017092" cy="114009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060" y="1531204"/>
            <a:ext cx="5408662" cy="6381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492" indent="0">
              <a:buNone/>
              <a:defRPr sz="2700" b="1"/>
            </a:lvl2pPr>
            <a:lvl3pPr marL="1220984" indent="0">
              <a:buNone/>
              <a:defRPr sz="2400" b="1"/>
            </a:lvl3pPr>
            <a:lvl4pPr marL="1831474" indent="0">
              <a:buNone/>
              <a:defRPr sz="2100" b="1"/>
            </a:lvl4pPr>
            <a:lvl5pPr marL="2441966" indent="0">
              <a:buNone/>
              <a:defRPr sz="2100" b="1"/>
            </a:lvl5pPr>
            <a:lvl6pPr marL="3052458" indent="0">
              <a:buNone/>
              <a:defRPr sz="2100" b="1"/>
            </a:lvl6pPr>
            <a:lvl7pPr marL="3662949" indent="0">
              <a:buNone/>
              <a:defRPr sz="2100" b="1"/>
            </a:lvl7pPr>
            <a:lvl8pPr marL="4273440" indent="0">
              <a:buNone/>
              <a:defRPr sz="2100" b="1"/>
            </a:lvl8pPr>
            <a:lvl9pPr marL="4883932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060" y="2169337"/>
            <a:ext cx="5408662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367" y="1531204"/>
            <a:ext cx="5410788" cy="6381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492" indent="0">
              <a:buNone/>
              <a:defRPr sz="2700" b="1"/>
            </a:lvl2pPr>
            <a:lvl3pPr marL="1220984" indent="0">
              <a:buNone/>
              <a:defRPr sz="2400" b="1"/>
            </a:lvl3pPr>
            <a:lvl4pPr marL="1831474" indent="0">
              <a:buNone/>
              <a:defRPr sz="2100" b="1"/>
            </a:lvl4pPr>
            <a:lvl5pPr marL="2441966" indent="0">
              <a:buNone/>
              <a:defRPr sz="2100" b="1"/>
            </a:lvl5pPr>
            <a:lvl6pPr marL="3052458" indent="0">
              <a:buNone/>
              <a:defRPr sz="2100" b="1"/>
            </a:lvl6pPr>
            <a:lvl7pPr marL="3662949" indent="0">
              <a:buNone/>
              <a:defRPr sz="2100" b="1"/>
            </a:lvl7pPr>
            <a:lvl8pPr marL="4273440" indent="0">
              <a:buNone/>
              <a:defRPr sz="2100" b="1"/>
            </a:lvl8pPr>
            <a:lvl9pPr marL="4883932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367" y="2169337"/>
            <a:ext cx="5410788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8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63" y="272355"/>
            <a:ext cx="4027276" cy="1159092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5976" y="272357"/>
            <a:ext cx="6843178" cy="5838210"/>
          </a:xfrm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063" y="1431449"/>
            <a:ext cx="4027276" cy="4679118"/>
          </a:xfrm>
        </p:spPr>
        <p:txBody>
          <a:bodyPr/>
          <a:lstStyle>
            <a:lvl1pPr marL="0" indent="0">
              <a:buNone/>
              <a:defRPr sz="1700"/>
            </a:lvl1pPr>
            <a:lvl2pPr marL="610492" indent="0">
              <a:buNone/>
              <a:defRPr sz="1600"/>
            </a:lvl2pPr>
            <a:lvl3pPr marL="1220984" indent="0">
              <a:buNone/>
              <a:defRPr sz="1300"/>
            </a:lvl3pPr>
            <a:lvl4pPr marL="1831474" indent="0">
              <a:buNone/>
              <a:defRPr sz="1300"/>
            </a:lvl4pPr>
            <a:lvl5pPr marL="2441966" indent="0">
              <a:buNone/>
              <a:defRPr sz="1300"/>
            </a:lvl5pPr>
            <a:lvl6pPr marL="3052458" indent="0">
              <a:buNone/>
              <a:defRPr sz="1300"/>
            </a:lvl6pPr>
            <a:lvl7pPr marL="3662949" indent="0">
              <a:buNone/>
              <a:defRPr sz="1300"/>
            </a:lvl7pPr>
            <a:lvl8pPr marL="4273440" indent="0">
              <a:buNone/>
              <a:defRPr sz="1300"/>
            </a:lvl8pPr>
            <a:lvl9pPr marL="4883932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9363" y="4788378"/>
            <a:ext cx="7344728" cy="565296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9363" y="611214"/>
            <a:ext cx="7344728" cy="4104323"/>
          </a:xfrm>
        </p:spPr>
        <p:txBody>
          <a:bodyPr/>
          <a:lstStyle>
            <a:lvl1pPr marL="0" indent="0">
              <a:buNone/>
              <a:defRPr sz="4400"/>
            </a:lvl1pPr>
            <a:lvl2pPr marL="610492" indent="0">
              <a:buNone/>
              <a:defRPr sz="3700"/>
            </a:lvl2pPr>
            <a:lvl3pPr marL="1220984" indent="0">
              <a:buNone/>
              <a:defRPr sz="3200"/>
            </a:lvl3pPr>
            <a:lvl4pPr marL="1831474" indent="0">
              <a:buNone/>
              <a:defRPr sz="2700"/>
            </a:lvl4pPr>
            <a:lvl5pPr marL="2441966" indent="0">
              <a:buNone/>
              <a:defRPr sz="2700"/>
            </a:lvl5pPr>
            <a:lvl6pPr marL="3052458" indent="0">
              <a:buNone/>
              <a:defRPr sz="2700"/>
            </a:lvl6pPr>
            <a:lvl7pPr marL="3662949" indent="0">
              <a:buNone/>
              <a:defRPr sz="2700"/>
            </a:lvl7pPr>
            <a:lvl8pPr marL="4273440" indent="0">
              <a:buNone/>
              <a:defRPr sz="2700"/>
            </a:lvl8pPr>
            <a:lvl9pPr marL="4883932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9363" y="5353673"/>
            <a:ext cx="7344728" cy="802813"/>
          </a:xfrm>
        </p:spPr>
        <p:txBody>
          <a:bodyPr/>
          <a:lstStyle>
            <a:lvl1pPr marL="0" indent="0">
              <a:buNone/>
              <a:defRPr sz="1700"/>
            </a:lvl1pPr>
            <a:lvl2pPr marL="610492" indent="0">
              <a:buNone/>
              <a:defRPr sz="1600"/>
            </a:lvl2pPr>
            <a:lvl3pPr marL="1220984" indent="0">
              <a:buNone/>
              <a:defRPr sz="1300"/>
            </a:lvl3pPr>
            <a:lvl4pPr marL="1831474" indent="0">
              <a:buNone/>
              <a:defRPr sz="1300"/>
            </a:lvl4pPr>
            <a:lvl5pPr marL="2441966" indent="0">
              <a:buNone/>
              <a:defRPr sz="1300"/>
            </a:lvl5pPr>
            <a:lvl6pPr marL="3052458" indent="0">
              <a:buNone/>
              <a:defRPr sz="1300"/>
            </a:lvl6pPr>
            <a:lvl7pPr marL="3662949" indent="0">
              <a:buNone/>
              <a:defRPr sz="1300"/>
            </a:lvl7pPr>
            <a:lvl8pPr marL="4273440" indent="0">
              <a:buNone/>
              <a:defRPr sz="1300"/>
            </a:lvl8pPr>
            <a:lvl9pPr marL="4883932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12061" y="273939"/>
            <a:ext cx="11017092" cy="1140090"/>
          </a:xfrm>
          <a:prstGeom prst="rect">
            <a:avLst/>
          </a:prstGeom>
        </p:spPr>
        <p:txBody>
          <a:bodyPr vert="horz" lIns="122099" tIns="61048" rIns="122099" bIns="6104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061" y="1596127"/>
            <a:ext cx="11017092" cy="4514439"/>
          </a:xfrm>
          <a:prstGeom prst="rect">
            <a:avLst/>
          </a:prstGeom>
        </p:spPr>
        <p:txBody>
          <a:bodyPr vert="horz" lIns="122099" tIns="61048" rIns="122099" bIns="6104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061" y="6340167"/>
            <a:ext cx="2856283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9DFD0-EFD9-4ED3-8DB7-92DE4155F380}" type="datetimeFigureOut">
              <a:rPr lang="zh-CN" altLang="en-US" smtClean="0"/>
              <a:t>2021/1/24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2415" y="6340167"/>
            <a:ext cx="3876384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869" y="6340167"/>
            <a:ext cx="2856283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7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xStyles>
    <p:titleStyle>
      <a:lvl1pPr algn="ctr" defTabSz="122098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869" indent="-457869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992048" indent="-381556" algn="l" defTabSz="1220984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6229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6720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7210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7703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8194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8687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9177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492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0984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1474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1966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2458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2949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3440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3932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584" y="364196"/>
            <a:ext cx="10558046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584" y="1820976"/>
            <a:ext cx="10558046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583" y="6340166"/>
            <a:ext cx="27542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2021/1/24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902" y="6340166"/>
            <a:ext cx="413140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5357" y="6340166"/>
            <a:ext cx="27542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08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25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19.png"/><Relationship Id="rId5" Type="http://schemas.openxmlformats.org/officeDocument/2006/relationships/tags" Target="../tags/tag27.xml"/><Relationship Id="rId10" Type="http://schemas.openxmlformats.org/officeDocument/2006/relationships/image" Target="../media/image18.png"/><Relationship Id="rId4" Type="http://schemas.openxmlformats.org/officeDocument/2006/relationships/tags" Target="../tags/tag26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6.xml"/><Relationship Id="rId7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片 184">
            <a:extLst>
              <a:ext uri="{FF2B5EF4-FFF2-40B4-BE49-F238E27FC236}">
                <a16:creationId xmlns:a16="http://schemas.microsoft.com/office/drawing/2014/main" id="{A4553788-410D-4EA0-BDC3-30AC5E0EC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14" y="392543"/>
            <a:ext cx="10270579" cy="4185132"/>
          </a:xfrm>
          <a:prstGeom prst="rect">
            <a:avLst/>
          </a:prstGeom>
        </p:spPr>
      </p:pic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6755574" y="-5542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5677238" y="-22643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3954436" y="-197933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290315" y="-15359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6467384" y="-30719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3810342" y="-172438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937949" y="-30719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8193353" y="-197933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7115018" y="-74580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4600487" y="-103241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8910659" y="-342027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5104026" y="-801230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6253617" y="-132060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887093" y="-570203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3379642" y="-2576286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-251770" y="-192231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1" name="Oval 18"/>
          <p:cNvSpPr>
            <a:spLocks noChangeArrowheads="1"/>
          </p:cNvSpPr>
          <p:nvPr/>
        </p:nvSpPr>
        <p:spPr bwMode="auto">
          <a:xfrm>
            <a:off x="7187857" y="-2291264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4529232" y="-2720380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3" name="Oval 20"/>
          <p:cNvSpPr>
            <a:spLocks noChangeArrowheads="1"/>
          </p:cNvSpPr>
          <p:nvPr/>
        </p:nvSpPr>
        <p:spPr bwMode="auto">
          <a:xfrm>
            <a:off x="7688229" y="-2649125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4" name="Oval 21"/>
          <p:cNvSpPr>
            <a:spLocks noChangeArrowheads="1"/>
          </p:cNvSpPr>
          <p:nvPr/>
        </p:nvSpPr>
        <p:spPr bwMode="auto">
          <a:xfrm>
            <a:off x="1728094" y="-577487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5284540" y="-2649125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6" name="Oval 23"/>
          <p:cNvSpPr>
            <a:spLocks noChangeArrowheads="1"/>
          </p:cNvSpPr>
          <p:nvPr/>
        </p:nvSpPr>
        <p:spPr bwMode="auto">
          <a:xfrm>
            <a:off x="2948941" y="-433709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7" name="Oval 24"/>
          <p:cNvSpPr>
            <a:spLocks noChangeArrowheads="1"/>
          </p:cNvSpPr>
          <p:nvPr/>
        </p:nvSpPr>
        <p:spPr bwMode="auto">
          <a:xfrm>
            <a:off x="505665" y="-138394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8" name="Oval 25"/>
          <p:cNvSpPr>
            <a:spLocks noChangeArrowheads="1"/>
          </p:cNvSpPr>
          <p:nvPr/>
        </p:nvSpPr>
        <p:spPr bwMode="auto">
          <a:xfrm>
            <a:off x="8837820" y="-2793219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29" name="Oval 26"/>
          <p:cNvSpPr>
            <a:spLocks noChangeArrowheads="1"/>
          </p:cNvSpPr>
          <p:nvPr/>
        </p:nvSpPr>
        <p:spPr bwMode="auto">
          <a:xfrm>
            <a:off x="7616974" y="-336643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0" name="Oval 27"/>
          <p:cNvSpPr>
            <a:spLocks noChangeArrowheads="1"/>
          </p:cNvSpPr>
          <p:nvPr/>
        </p:nvSpPr>
        <p:spPr bwMode="auto">
          <a:xfrm>
            <a:off x="4529232" y="-1607210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1" name="Oval 28"/>
          <p:cNvSpPr>
            <a:spLocks noChangeArrowheads="1"/>
          </p:cNvSpPr>
          <p:nvPr/>
        </p:nvSpPr>
        <p:spPr bwMode="auto">
          <a:xfrm>
            <a:off x="3810342" y="-361820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2" name="Oval 29"/>
          <p:cNvSpPr>
            <a:spLocks noChangeArrowheads="1"/>
          </p:cNvSpPr>
          <p:nvPr/>
        </p:nvSpPr>
        <p:spPr bwMode="auto">
          <a:xfrm>
            <a:off x="1872189" y="-390480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3" name="Oval 30"/>
          <p:cNvSpPr>
            <a:spLocks noChangeArrowheads="1"/>
          </p:cNvSpPr>
          <p:nvPr/>
        </p:nvSpPr>
        <p:spPr bwMode="auto">
          <a:xfrm>
            <a:off x="8766565" y="-1958738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4" name="Oval 31"/>
          <p:cNvSpPr>
            <a:spLocks noChangeArrowheads="1"/>
          </p:cNvSpPr>
          <p:nvPr/>
        </p:nvSpPr>
        <p:spPr bwMode="auto">
          <a:xfrm>
            <a:off x="7974836" y="-484063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5" name="Oval 32"/>
          <p:cNvSpPr>
            <a:spLocks noChangeArrowheads="1"/>
          </p:cNvSpPr>
          <p:nvPr/>
        </p:nvSpPr>
        <p:spPr bwMode="auto">
          <a:xfrm>
            <a:off x="5788080" y="-3833552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6" name="Oval 33"/>
          <p:cNvSpPr>
            <a:spLocks noChangeArrowheads="1"/>
          </p:cNvSpPr>
          <p:nvPr/>
        </p:nvSpPr>
        <p:spPr bwMode="auto">
          <a:xfrm>
            <a:off x="865110" y="-205849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7" name="Oval 34"/>
          <p:cNvSpPr>
            <a:spLocks noChangeArrowheads="1"/>
          </p:cNvSpPr>
          <p:nvPr/>
        </p:nvSpPr>
        <p:spPr bwMode="auto">
          <a:xfrm>
            <a:off x="9089590" y="-383355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8" name="Oval 35"/>
          <p:cNvSpPr>
            <a:spLocks noChangeArrowheads="1"/>
          </p:cNvSpPr>
          <p:nvPr/>
        </p:nvSpPr>
        <p:spPr bwMode="auto">
          <a:xfrm>
            <a:off x="6755574" y="-433709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39" name="Oval 36"/>
          <p:cNvSpPr>
            <a:spLocks noChangeArrowheads="1"/>
          </p:cNvSpPr>
          <p:nvPr/>
        </p:nvSpPr>
        <p:spPr bwMode="auto">
          <a:xfrm>
            <a:off x="6324873" y="-3904807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0" name="Oval 37"/>
          <p:cNvSpPr>
            <a:spLocks noChangeArrowheads="1"/>
          </p:cNvSpPr>
          <p:nvPr/>
        </p:nvSpPr>
        <p:spPr bwMode="auto">
          <a:xfrm>
            <a:off x="5175282" y="-356594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1" name="Oval 38"/>
          <p:cNvSpPr>
            <a:spLocks noChangeArrowheads="1"/>
          </p:cNvSpPr>
          <p:nvPr/>
        </p:nvSpPr>
        <p:spPr bwMode="auto">
          <a:xfrm>
            <a:off x="3020196" y="-3760713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2" name="Oval 39"/>
          <p:cNvSpPr>
            <a:spLocks noChangeArrowheads="1"/>
          </p:cNvSpPr>
          <p:nvPr/>
        </p:nvSpPr>
        <p:spPr bwMode="auto">
          <a:xfrm>
            <a:off x="1439905" y="-462369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3" name="Oval 40"/>
          <p:cNvSpPr>
            <a:spLocks noChangeArrowheads="1"/>
          </p:cNvSpPr>
          <p:nvPr/>
        </p:nvSpPr>
        <p:spPr bwMode="auto">
          <a:xfrm>
            <a:off x="7331952" y="-3474106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4" name="Oval 41"/>
          <p:cNvSpPr>
            <a:spLocks noChangeArrowheads="1"/>
          </p:cNvSpPr>
          <p:nvPr/>
        </p:nvSpPr>
        <p:spPr bwMode="auto">
          <a:xfrm>
            <a:off x="4423139" y="-4343425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5" name="Oval 42"/>
          <p:cNvSpPr>
            <a:spLocks noChangeArrowheads="1"/>
          </p:cNvSpPr>
          <p:nvPr/>
        </p:nvSpPr>
        <p:spPr bwMode="auto">
          <a:xfrm>
            <a:off x="4025692" y="-96115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6" name="Oval 43"/>
          <p:cNvSpPr>
            <a:spLocks noChangeArrowheads="1"/>
          </p:cNvSpPr>
          <p:nvPr/>
        </p:nvSpPr>
        <p:spPr bwMode="auto">
          <a:xfrm>
            <a:off x="7688229" y="-104191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7" name="Oval 44"/>
          <p:cNvSpPr>
            <a:spLocks noChangeArrowheads="1"/>
          </p:cNvSpPr>
          <p:nvPr/>
        </p:nvSpPr>
        <p:spPr bwMode="auto">
          <a:xfrm>
            <a:off x="5031187" y="-476779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8" name="Oval 45"/>
          <p:cNvSpPr>
            <a:spLocks noChangeArrowheads="1"/>
          </p:cNvSpPr>
          <p:nvPr/>
        </p:nvSpPr>
        <p:spPr bwMode="auto">
          <a:xfrm>
            <a:off x="5750077" y="-659985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49" name="Oval 46"/>
          <p:cNvSpPr>
            <a:spLocks noChangeArrowheads="1"/>
          </p:cNvSpPr>
          <p:nvPr/>
        </p:nvSpPr>
        <p:spPr bwMode="auto">
          <a:xfrm>
            <a:off x="8335864" y="-1751304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0" name="Oval 47"/>
          <p:cNvSpPr>
            <a:spLocks noChangeArrowheads="1"/>
          </p:cNvSpPr>
          <p:nvPr/>
        </p:nvSpPr>
        <p:spPr bwMode="auto">
          <a:xfrm>
            <a:off x="6252034" y="-88990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1" name="Oval 48"/>
          <p:cNvSpPr>
            <a:spLocks noChangeArrowheads="1"/>
          </p:cNvSpPr>
          <p:nvPr/>
        </p:nvSpPr>
        <p:spPr bwMode="auto">
          <a:xfrm>
            <a:off x="7113435" y="-498314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2" name="Oval 49"/>
          <p:cNvSpPr>
            <a:spLocks noChangeArrowheads="1"/>
          </p:cNvSpPr>
          <p:nvPr/>
        </p:nvSpPr>
        <p:spPr bwMode="auto">
          <a:xfrm>
            <a:off x="936365" y="-289139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3" name="Oval 50"/>
          <p:cNvSpPr>
            <a:spLocks noChangeArrowheads="1"/>
          </p:cNvSpPr>
          <p:nvPr/>
        </p:nvSpPr>
        <p:spPr bwMode="auto">
          <a:xfrm>
            <a:off x="9126009" y="-2029993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4" name="Oval 51"/>
          <p:cNvSpPr>
            <a:spLocks noChangeArrowheads="1"/>
          </p:cNvSpPr>
          <p:nvPr/>
        </p:nvSpPr>
        <p:spPr bwMode="auto">
          <a:xfrm>
            <a:off x="5105611" y="-663627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5" name="Oval 52"/>
          <p:cNvSpPr>
            <a:spLocks noChangeArrowheads="1"/>
          </p:cNvSpPr>
          <p:nvPr/>
        </p:nvSpPr>
        <p:spPr bwMode="auto">
          <a:xfrm>
            <a:off x="1584000" y="-175130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6" name="Oval 53"/>
          <p:cNvSpPr>
            <a:spLocks noChangeArrowheads="1"/>
          </p:cNvSpPr>
          <p:nvPr/>
        </p:nvSpPr>
        <p:spPr bwMode="auto">
          <a:xfrm>
            <a:off x="290315" y="-60171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7" name="Oval 54"/>
          <p:cNvSpPr>
            <a:spLocks noChangeArrowheads="1"/>
          </p:cNvSpPr>
          <p:nvPr/>
        </p:nvSpPr>
        <p:spPr bwMode="auto">
          <a:xfrm>
            <a:off x="865111" y="-853484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8" name="Oval 55"/>
          <p:cNvSpPr>
            <a:spLocks noChangeArrowheads="1"/>
          </p:cNvSpPr>
          <p:nvPr/>
        </p:nvSpPr>
        <p:spPr bwMode="auto">
          <a:xfrm>
            <a:off x="2876102" y="-555952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59" name="Oval 56"/>
          <p:cNvSpPr>
            <a:spLocks noChangeArrowheads="1"/>
          </p:cNvSpPr>
          <p:nvPr/>
        </p:nvSpPr>
        <p:spPr bwMode="auto">
          <a:xfrm>
            <a:off x="2231634" y="-3474106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0" name="Oval 57"/>
          <p:cNvSpPr>
            <a:spLocks noChangeArrowheads="1"/>
          </p:cNvSpPr>
          <p:nvPr/>
        </p:nvSpPr>
        <p:spPr bwMode="auto">
          <a:xfrm>
            <a:off x="1943444" y="-1105253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1" name="Oval 58"/>
          <p:cNvSpPr>
            <a:spLocks noChangeArrowheads="1"/>
          </p:cNvSpPr>
          <p:nvPr/>
        </p:nvSpPr>
        <p:spPr bwMode="auto">
          <a:xfrm>
            <a:off x="2983777" y="-195873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2" name="Oval 59"/>
          <p:cNvSpPr>
            <a:spLocks noChangeArrowheads="1"/>
          </p:cNvSpPr>
          <p:nvPr/>
        </p:nvSpPr>
        <p:spPr bwMode="auto">
          <a:xfrm>
            <a:off x="1297394" y="-3762296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3" name="Oval 60"/>
          <p:cNvSpPr>
            <a:spLocks noChangeArrowheads="1"/>
          </p:cNvSpPr>
          <p:nvPr/>
        </p:nvSpPr>
        <p:spPr bwMode="auto">
          <a:xfrm>
            <a:off x="4421556" y="-491822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4" name="Oval 61"/>
          <p:cNvSpPr>
            <a:spLocks noChangeArrowheads="1"/>
          </p:cNvSpPr>
          <p:nvPr/>
        </p:nvSpPr>
        <p:spPr bwMode="auto">
          <a:xfrm>
            <a:off x="3523735" y="-142827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5" name="Oval 62"/>
          <p:cNvSpPr>
            <a:spLocks noChangeArrowheads="1"/>
          </p:cNvSpPr>
          <p:nvPr/>
        </p:nvSpPr>
        <p:spPr bwMode="auto">
          <a:xfrm>
            <a:off x="1511161" y="-24226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6" name="Oval 63"/>
          <p:cNvSpPr>
            <a:spLocks noChangeArrowheads="1"/>
          </p:cNvSpPr>
          <p:nvPr/>
        </p:nvSpPr>
        <p:spPr bwMode="auto">
          <a:xfrm>
            <a:off x="7257529" y="-15359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7" name="Oval 64"/>
          <p:cNvSpPr>
            <a:spLocks noChangeArrowheads="1"/>
          </p:cNvSpPr>
          <p:nvPr/>
        </p:nvSpPr>
        <p:spPr bwMode="auto">
          <a:xfrm>
            <a:off x="4671743" y="-441785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8" name="Oval 65"/>
          <p:cNvSpPr>
            <a:spLocks noChangeArrowheads="1"/>
          </p:cNvSpPr>
          <p:nvPr/>
        </p:nvSpPr>
        <p:spPr bwMode="auto">
          <a:xfrm>
            <a:off x="9270105" y="-126677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69" name="Oval 66"/>
          <p:cNvSpPr>
            <a:spLocks noChangeArrowheads="1"/>
          </p:cNvSpPr>
          <p:nvPr/>
        </p:nvSpPr>
        <p:spPr bwMode="auto">
          <a:xfrm>
            <a:off x="5605983" y="-585879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0" name="Oval 67"/>
          <p:cNvSpPr>
            <a:spLocks noChangeArrowheads="1"/>
          </p:cNvSpPr>
          <p:nvPr/>
        </p:nvSpPr>
        <p:spPr bwMode="auto">
          <a:xfrm>
            <a:off x="6396128" y="-1931818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1" name="Oval 68"/>
          <p:cNvSpPr>
            <a:spLocks noChangeArrowheads="1"/>
          </p:cNvSpPr>
          <p:nvPr/>
        </p:nvSpPr>
        <p:spPr bwMode="auto">
          <a:xfrm>
            <a:off x="5317793" y="-178772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2" name="Oval 69"/>
          <p:cNvSpPr>
            <a:spLocks noChangeArrowheads="1"/>
          </p:cNvSpPr>
          <p:nvPr/>
        </p:nvSpPr>
        <p:spPr bwMode="auto">
          <a:xfrm>
            <a:off x="3560156" y="-5062315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3" name="Oval 70"/>
          <p:cNvSpPr>
            <a:spLocks noChangeArrowheads="1"/>
          </p:cNvSpPr>
          <p:nvPr/>
        </p:nvSpPr>
        <p:spPr bwMode="auto">
          <a:xfrm>
            <a:off x="182639" y="-175130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4" name="Oval 71"/>
          <p:cNvSpPr>
            <a:spLocks noChangeArrowheads="1"/>
          </p:cNvSpPr>
          <p:nvPr/>
        </p:nvSpPr>
        <p:spPr bwMode="auto">
          <a:xfrm>
            <a:off x="7330368" y="-1678465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5" name="Oval 72"/>
          <p:cNvSpPr>
            <a:spLocks noChangeArrowheads="1"/>
          </p:cNvSpPr>
          <p:nvPr/>
        </p:nvSpPr>
        <p:spPr bwMode="auto">
          <a:xfrm>
            <a:off x="4241043" y="-225326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6" name="Oval 73"/>
          <p:cNvSpPr>
            <a:spLocks noChangeArrowheads="1"/>
          </p:cNvSpPr>
          <p:nvPr/>
        </p:nvSpPr>
        <p:spPr bwMode="auto">
          <a:xfrm>
            <a:off x="8047675" y="-2433775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7" name="Oval 74"/>
          <p:cNvSpPr>
            <a:spLocks noChangeArrowheads="1"/>
          </p:cNvSpPr>
          <p:nvPr/>
        </p:nvSpPr>
        <p:spPr bwMode="auto">
          <a:xfrm>
            <a:off x="6755573" y="-157079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8" name="Oval 75"/>
          <p:cNvSpPr>
            <a:spLocks noChangeArrowheads="1"/>
          </p:cNvSpPr>
          <p:nvPr/>
        </p:nvSpPr>
        <p:spPr bwMode="auto">
          <a:xfrm>
            <a:off x="865111" y="-505598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79" name="Oval 76"/>
          <p:cNvSpPr>
            <a:spLocks noChangeArrowheads="1"/>
          </p:cNvSpPr>
          <p:nvPr/>
        </p:nvSpPr>
        <p:spPr bwMode="auto">
          <a:xfrm>
            <a:off x="3089868" y="-296423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0" name="Oval 77"/>
          <p:cNvSpPr>
            <a:spLocks noChangeArrowheads="1"/>
          </p:cNvSpPr>
          <p:nvPr/>
        </p:nvSpPr>
        <p:spPr bwMode="auto">
          <a:xfrm>
            <a:off x="1116880" y="-116859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1" name="Oval 78"/>
          <p:cNvSpPr>
            <a:spLocks noChangeArrowheads="1"/>
          </p:cNvSpPr>
          <p:nvPr/>
        </p:nvSpPr>
        <p:spPr bwMode="auto">
          <a:xfrm>
            <a:off x="8981915" y="-2577869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2" name="Oval 79"/>
          <p:cNvSpPr>
            <a:spLocks noChangeArrowheads="1"/>
          </p:cNvSpPr>
          <p:nvPr/>
        </p:nvSpPr>
        <p:spPr bwMode="auto">
          <a:xfrm>
            <a:off x="8264608" y="-368945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3" name="Oval 80"/>
          <p:cNvSpPr>
            <a:spLocks noChangeArrowheads="1"/>
          </p:cNvSpPr>
          <p:nvPr/>
        </p:nvSpPr>
        <p:spPr bwMode="auto">
          <a:xfrm>
            <a:off x="8405537" y="-484063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4" name="Oval 81"/>
          <p:cNvSpPr>
            <a:spLocks noChangeArrowheads="1"/>
          </p:cNvSpPr>
          <p:nvPr/>
        </p:nvSpPr>
        <p:spPr bwMode="auto">
          <a:xfrm>
            <a:off x="4206206" y="-339493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5" name="Oval 82"/>
          <p:cNvSpPr>
            <a:spLocks noChangeArrowheads="1"/>
          </p:cNvSpPr>
          <p:nvPr/>
        </p:nvSpPr>
        <p:spPr bwMode="auto">
          <a:xfrm>
            <a:off x="1512744" y="-297215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6" name="Oval 83"/>
          <p:cNvSpPr>
            <a:spLocks noChangeArrowheads="1"/>
          </p:cNvSpPr>
          <p:nvPr/>
        </p:nvSpPr>
        <p:spPr bwMode="auto">
          <a:xfrm>
            <a:off x="8981915" y="-1391860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7" name="Oval 84"/>
          <p:cNvSpPr>
            <a:spLocks noChangeArrowheads="1"/>
          </p:cNvSpPr>
          <p:nvPr/>
        </p:nvSpPr>
        <p:spPr bwMode="auto">
          <a:xfrm>
            <a:off x="7830740" y="-191440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8" name="Oval 85"/>
          <p:cNvSpPr>
            <a:spLocks noChangeArrowheads="1"/>
          </p:cNvSpPr>
          <p:nvPr/>
        </p:nvSpPr>
        <p:spPr bwMode="auto">
          <a:xfrm>
            <a:off x="5892588" y="-2900895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89" name="Oval 86"/>
          <p:cNvSpPr>
            <a:spLocks noChangeArrowheads="1"/>
          </p:cNvSpPr>
          <p:nvPr/>
        </p:nvSpPr>
        <p:spPr bwMode="auto">
          <a:xfrm>
            <a:off x="505665" y="-462369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0" name="Oval 87"/>
          <p:cNvSpPr>
            <a:spLocks noChangeArrowheads="1"/>
          </p:cNvSpPr>
          <p:nvPr/>
        </p:nvSpPr>
        <p:spPr bwMode="auto">
          <a:xfrm>
            <a:off x="9772060" y="-1887482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1" name="Oval 88"/>
          <p:cNvSpPr>
            <a:spLocks noChangeArrowheads="1"/>
          </p:cNvSpPr>
          <p:nvPr/>
        </p:nvSpPr>
        <p:spPr bwMode="auto">
          <a:xfrm>
            <a:off x="6828413" y="-340285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2" name="Oval 89"/>
          <p:cNvSpPr>
            <a:spLocks noChangeArrowheads="1"/>
          </p:cNvSpPr>
          <p:nvPr/>
        </p:nvSpPr>
        <p:spPr bwMode="auto">
          <a:xfrm>
            <a:off x="6467384" y="-2539866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3" name="Oval 90"/>
          <p:cNvSpPr>
            <a:spLocks noChangeArrowheads="1"/>
          </p:cNvSpPr>
          <p:nvPr/>
        </p:nvSpPr>
        <p:spPr bwMode="auto">
          <a:xfrm>
            <a:off x="5713658" y="-250503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4" name="Oval 91"/>
          <p:cNvSpPr>
            <a:spLocks noChangeArrowheads="1"/>
          </p:cNvSpPr>
          <p:nvPr/>
        </p:nvSpPr>
        <p:spPr bwMode="auto">
          <a:xfrm>
            <a:off x="3848345" y="-4335507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5" name="Oval 92"/>
          <p:cNvSpPr>
            <a:spLocks noChangeArrowheads="1"/>
          </p:cNvSpPr>
          <p:nvPr/>
        </p:nvSpPr>
        <p:spPr bwMode="auto">
          <a:xfrm>
            <a:off x="255479" y="-365303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6" name="Oval 93"/>
          <p:cNvSpPr>
            <a:spLocks noChangeArrowheads="1"/>
          </p:cNvSpPr>
          <p:nvPr/>
        </p:nvSpPr>
        <p:spPr bwMode="auto">
          <a:xfrm>
            <a:off x="7545718" y="-3827218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7" name="Oval 94"/>
          <p:cNvSpPr>
            <a:spLocks noChangeArrowheads="1"/>
          </p:cNvSpPr>
          <p:nvPr/>
        </p:nvSpPr>
        <p:spPr bwMode="auto">
          <a:xfrm>
            <a:off x="4959933" y="-404890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8" name="Oval 95"/>
          <p:cNvSpPr>
            <a:spLocks noChangeArrowheads="1"/>
          </p:cNvSpPr>
          <p:nvPr/>
        </p:nvSpPr>
        <p:spPr bwMode="auto">
          <a:xfrm>
            <a:off x="4237875" y="-48453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99" name="Oval 96"/>
          <p:cNvSpPr>
            <a:spLocks noChangeArrowheads="1"/>
          </p:cNvSpPr>
          <p:nvPr/>
        </p:nvSpPr>
        <p:spPr bwMode="auto">
          <a:xfrm>
            <a:off x="8118930" y="-82656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0" name="Oval 97"/>
          <p:cNvSpPr>
            <a:spLocks noChangeArrowheads="1"/>
          </p:cNvSpPr>
          <p:nvPr/>
        </p:nvSpPr>
        <p:spPr bwMode="auto">
          <a:xfrm>
            <a:off x="3450896" y="-498314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1" name="Oval 98"/>
          <p:cNvSpPr>
            <a:spLocks noChangeArrowheads="1"/>
          </p:cNvSpPr>
          <p:nvPr/>
        </p:nvSpPr>
        <p:spPr bwMode="auto">
          <a:xfrm>
            <a:off x="2374145" y="-153595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2" name="Oval 99"/>
          <p:cNvSpPr>
            <a:spLocks noChangeArrowheads="1"/>
          </p:cNvSpPr>
          <p:nvPr/>
        </p:nvSpPr>
        <p:spPr bwMode="auto">
          <a:xfrm>
            <a:off x="7832325" y="-1391860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3" name="Oval 100"/>
          <p:cNvSpPr>
            <a:spLocks noChangeArrowheads="1"/>
          </p:cNvSpPr>
          <p:nvPr/>
        </p:nvSpPr>
        <p:spPr bwMode="auto">
          <a:xfrm>
            <a:off x="7183107" y="-117650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4" name="Oval 101"/>
          <p:cNvSpPr>
            <a:spLocks noChangeArrowheads="1"/>
          </p:cNvSpPr>
          <p:nvPr/>
        </p:nvSpPr>
        <p:spPr bwMode="auto">
          <a:xfrm>
            <a:off x="5821334" y="-988078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5" name="Oval 102"/>
          <p:cNvSpPr>
            <a:spLocks noChangeArrowheads="1"/>
          </p:cNvSpPr>
          <p:nvPr/>
        </p:nvSpPr>
        <p:spPr bwMode="auto">
          <a:xfrm>
            <a:off x="434410" y="-267604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6" name="Oval 103"/>
          <p:cNvSpPr>
            <a:spLocks noChangeArrowheads="1"/>
          </p:cNvSpPr>
          <p:nvPr/>
        </p:nvSpPr>
        <p:spPr bwMode="auto">
          <a:xfrm>
            <a:off x="9412616" y="-1814642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7" name="Oval 104"/>
          <p:cNvSpPr>
            <a:spLocks noChangeArrowheads="1"/>
          </p:cNvSpPr>
          <p:nvPr/>
        </p:nvSpPr>
        <p:spPr bwMode="auto">
          <a:xfrm>
            <a:off x="3449314" y="-638134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8" name="Oval 105"/>
          <p:cNvSpPr>
            <a:spLocks noChangeArrowheads="1"/>
          </p:cNvSpPr>
          <p:nvPr/>
        </p:nvSpPr>
        <p:spPr bwMode="auto">
          <a:xfrm>
            <a:off x="2266470" y="-52254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09" name="Oval 106"/>
          <p:cNvSpPr>
            <a:spLocks noChangeArrowheads="1"/>
          </p:cNvSpPr>
          <p:nvPr/>
        </p:nvSpPr>
        <p:spPr bwMode="auto">
          <a:xfrm>
            <a:off x="432826" y="-38636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0" name="Oval 107"/>
          <p:cNvSpPr>
            <a:spLocks noChangeArrowheads="1"/>
          </p:cNvSpPr>
          <p:nvPr/>
        </p:nvSpPr>
        <p:spPr bwMode="auto">
          <a:xfrm>
            <a:off x="5892588" y="-4623697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1" name="Oval 108"/>
          <p:cNvSpPr>
            <a:spLocks noChangeArrowheads="1"/>
          </p:cNvSpPr>
          <p:nvPr/>
        </p:nvSpPr>
        <p:spPr bwMode="auto">
          <a:xfrm>
            <a:off x="7401624" y="-6628354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2" name="Oval 109"/>
          <p:cNvSpPr>
            <a:spLocks noChangeArrowheads="1"/>
          </p:cNvSpPr>
          <p:nvPr/>
        </p:nvSpPr>
        <p:spPr bwMode="auto">
          <a:xfrm>
            <a:off x="2445402" y="-455244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3" name="Oval 110"/>
          <p:cNvSpPr>
            <a:spLocks noChangeArrowheads="1"/>
          </p:cNvSpPr>
          <p:nvPr/>
        </p:nvSpPr>
        <p:spPr bwMode="auto">
          <a:xfrm>
            <a:off x="2877685" y="-457620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4" name="Oval 111"/>
          <p:cNvSpPr>
            <a:spLocks noChangeArrowheads="1"/>
          </p:cNvSpPr>
          <p:nvPr/>
        </p:nvSpPr>
        <p:spPr bwMode="auto">
          <a:xfrm>
            <a:off x="3020196" y="-110525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5" name="Oval 112"/>
          <p:cNvSpPr>
            <a:spLocks noChangeArrowheads="1"/>
          </p:cNvSpPr>
          <p:nvPr/>
        </p:nvSpPr>
        <p:spPr bwMode="auto">
          <a:xfrm>
            <a:off x="6394545" y="-505598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6" name="Oval 113"/>
          <p:cNvSpPr>
            <a:spLocks noChangeArrowheads="1"/>
          </p:cNvSpPr>
          <p:nvPr/>
        </p:nvSpPr>
        <p:spPr bwMode="auto">
          <a:xfrm>
            <a:off x="2085956" y="-239735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7" name="Oval 114"/>
          <p:cNvSpPr>
            <a:spLocks noChangeArrowheads="1"/>
          </p:cNvSpPr>
          <p:nvPr/>
        </p:nvSpPr>
        <p:spPr bwMode="auto">
          <a:xfrm>
            <a:off x="4169786" y="-591738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8" name="Oval 115"/>
          <p:cNvSpPr>
            <a:spLocks noChangeArrowheads="1"/>
          </p:cNvSpPr>
          <p:nvPr/>
        </p:nvSpPr>
        <p:spPr bwMode="auto">
          <a:xfrm>
            <a:off x="722599" y="-412015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19" name="Oval 116"/>
          <p:cNvSpPr>
            <a:spLocks noChangeArrowheads="1"/>
          </p:cNvSpPr>
          <p:nvPr/>
        </p:nvSpPr>
        <p:spPr bwMode="auto">
          <a:xfrm>
            <a:off x="5821334" y="-5844543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0" name="Oval 117"/>
          <p:cNvSpPr>
            <a:spLocks noChangeArrowheads="1"/>
          </p:cNvSpPr>
          <p:nvPr/>
        </p:nvSpPr>
        <p:spPr bwMode="auto">
          <a:xfrm>
            <a:off x="-467120" y="-4192996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1" name="Oval 118"/>
          <p:cNvSpPr>
            <a:spLocks noChangeArrowheads="1"/>
          </p:cNvSpPr>
          <p:nvPr/>
        </p:nvSpPr>
        <p:spPr bwMode="auto">
          <a:xfrm>
            <a:off x="507249" y="-541384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2" name="Oval 119"/>
          <p:cNvSpPr>
            <a:spLocks noChangeArrowheads="1"/>
          </p:cNvSpPr>
          <p:nvPr/>
        </p:nvSpPr>
        <p:spPr bwMode="auto">
          <a:xfrm>
            <a:off x="3379642" y="-613273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3" name="Oval 120"/>
          <p:cNvSpPr>
            <a:spLocks noChangeArrowheads="1"/>
          </p:cNvSpPr>
          <p:nvPr/>
        </p:nvSpPr>
        <p:spPr bwMode="auto">
          <a:xfrm>
            <a:off x="7401624" y="-548668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4" name="Oval 121"/>
          <p:cNvSpPr>
            <a:spLocks noChangeArrowheads="1"/>
          </p:cNvSpPr>
          <p:nvPr/>
        </p:nvSpPr>
        <p:spPr bwMode="auto">
          <a:xfrm>
            <a:off x="8120514" y="-548668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5" name="Oval 122"/>
          <p:cNvSpPr>
            <a:spLocks noChangeArrowheads="1"/>
          </p:cNvSpPr>
          <p:nvPr/>
        </p:nvSpPr>
        <p:spPr bwMode="auto">
          <a:xfrm>
            <a:off x="2445402" y="-613273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6" name="Oval 123"/>
          <p:cNvSpPr>
            <a:spLocks noChangeArrowheads="1"/>
          </p:cNvSpPr>
          <p:nvPr/>
        </p:nvSpPr>
        <p:spPr bwMode="auto">
          <a:xfrm>
            <a:off x="4887093" y="-620557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7" name="Oval 124"/>
          <p:cNvSpPr>
            <a:spLocks noChangeArrowheads="1"/>
          </p:cNvSpPr>
          <p:nvPr/>
        </p:nvSpPr>
        <p:spPr bwMode="auto">
          <a:xfrm>
            <a:off x="6755573" y="-584612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8" name="Oval 4"/>
          <p:cNvSpPr>
            <a:spLocks noChangeArrowheads="1"/>
          </p:cNvSpPr>
          <p:nvPr/>
        </p:nvSpPr>
        <p:spPr bwMode="auto">
          <a:xfrm>
            <a:off x="11958815" y="-878140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29" name="Oval 7"/>
          <p:cNvSpPr>
            <a:spLocks noChangeArrowheads="1"/>
          </p:cNvSpPr>
          <p:nvPr/>
        </p:nvSpPr>
        <p:spPr bwMode="auto">
          <a:xfrm>
            <a:off x="11814721" y="-240459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0" name="Oval 8"/>
          <p:cNvSpPr>
            <a:spLocks noChangeArrowheads="1"/>
          </p:cNvSpPr>
          <p:nvPr/>
        </p:nvSpPr>
        <p:spPr bwMode="auto">
          <a:xfrm>
            <a:off x="8942329" y="-98739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1" name="Oval 16"/>
          <p:cNvSpPr>
            <a:spLocks noChangeArrowheads="1"/>
          </p:cNvSpPr>
          <p:nvPr/>
        </p:nvSpPr>
        <p:spPr bwMode="auto">
          <a:xfrm>
            <a:off x="11384021" y="-3256494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2" name="Oval 17"/>
          <p:cNvSpPr>
            <a:spLocks noChangeArrowheads="1"/>
          </p:cNvSpPr>
          <p:nvPr/>
        </p:nvSpPr>
        <p:spPr bwMode="auto">
          <a:xfrm>
            <a:off x="7792737" y="-260252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3" name="Oval 21"/>
          <p:cNvSpPr>
            <a:spLocks noChangeArrowheads="1"/>
          </p:cNvSpPr>
          <p:nvPr/>
        </p:nvSpPr>
        <p:spPr bwMode="auto">
          <a:xfrm>
            <a:off x="9732474" y="-645507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4" name="Oval 23"/>
          <p:cNvSpPr>
            <a:spLocks noChangeArrowheads="1"/>
          </p:cNvSpPr>
          <p:nvPr/>
        </p:nvSpPr>
        <p:spPr bwMode="auto">
          <a:xfrm>
            <a:off x="10953320" y="-501729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5" name="Oval 24"/>
          <p:cNvSpPr>
            <a:spLocks noChangeArrowheads="1"/>
          </p:cNvSpPr>
          <p:nvPr/>
        </p:nvSpPr>
        <p:spPr bwMode="auto">
          <a:xfrm>
            <a:off x="8510044" y="-206415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6" name="Oval 28"/>
          <p:cNvSpPr>
            <a:spLocks noChangeArrowheads="1"/>
          </p:cNvSpPr>
          <p:nvPr/>
        </p:nvSpPr>
        <p:spPr bwMode="auto">
          <a:xfrm>
            <a:off x="11814721" y="-429840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7" name="Oval 29"/>
          <p:cNvSpPr>
            <a:spLocks noChangeArrowheads="1"/>
          </p:cNvSpPr>
          <p:nvPr/>
        </p:nvSpPr>
        <p:spPr bwMode="auto">
          <a:xfrm>
            <a:off x="9876569" y="-458501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8" name="Oval 33"/>
          <p:cNvSpPr>
            <a:spLocks noChangeArrowheads="1"/>
          </p:cNvSpPr>
          <p:nvPr/>
        </p:nvSpPr>
        <p:spPr bwMode="auto">
          <a:xfrm>
            <a:off x="8869490" y="-2738703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39" name="Oval 38"/>
          <p:cNvSpPr>
            <a:spLocks noChangeArrowheads="1"/>
          </p:cNvSpPr>
          <p:nvPr/>
        </p:nvSpPr>
        <p:spPr bwMode="auto">
          <a:xfrm>
            <a:off x="11024575" y="-4440920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0" name="Oval 39"/>
          <p:cNvSpPr>
            <a:spLocks noChangeArrowheads="1"/>
          </p:cNvSpPr>
          <p:nvPr/>
        </p:nvSpPr>
        <p:spPr bwMode="auto">
          <a:xfrm>
            <a:off x="9444284" y="-530390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1" name="Oval 41"/>
          <p:cNvSpPr>
            <a:spLocks noChangeArrowheads="1"/>
          </p:cNvSpPr>
          <p:nvPr/>
        </p:nvSpPr>
        <p:spPr bwMode="auto">
          <a:xfrm>
            <a:off x="12467648" y="-5023633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2" name="Oval 42"/>
          <p:cNvSpPr>
            <a:spLocks noChangeArrowheads="1"/>
          </p:cNvSpPr>
          <p:nvPr/>
        </p:nvSpPr>
        <p:spPr bwMode="auto">
          <a:xfrm>
            <a:off x="12030071" y="-164136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3" name="Oval 49"/>
          <p:cNvSpPr>
            <a:spLocks noChangeArrowheads="1"/>
          </p:cNvSpPr>
          <p:nvPr/>
        </p:nvSpPr>
        <p:spPr bwMode="auto">
          <a:xfrm>
            <a:off x="8940745" y="-357160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4" name="Oval 52"/>
          <p:cNvSpPr>
            <a:spLocks noChangeArrowheads="1"/>
          </p:cNvSpPr>
          <p:nvPr/>
        </p:nvSpPr>
        <p:spPr bwMode="auto">
          <a:xfrm>
            <a:off x="9588380" y="-243151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5" name="Oval 53"/>
          <p:cNvSpPr>
            <a:spLocks noChangeArrowheads="1"/>
          </p:cNvSpPr>
          <p:nvPr/>
        </p:nvSpPr>
        <p:spPr bwMode="auto">
          <a:xfrm>
            <a:off x="8294694" y="-1281921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6" name="Oval 54"/>
          <p:cNvSpPr>
            <a:spLocks noChangeArrowheads="1"/>
          </p:cNvSpPr>
          <p:nvPr/>
        </p:nvSpPr>
        <p:spPr bwMode="auto">
          <a:xfrm>
            <a:off x="8869490" y="-153369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7" name="Oval 55"/>
          <p:cNvSpPr>
            <a:spLocks noChangeArrowheads="1"/>
          </p:cNvSpPr>
          <p:nvPr/>
        </p:nvSpPr>
        <p:spPr bwMode="auto">
          <a:xfrm>
            <a:off x="10880482" y="-6239728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8" name="Oval 56"/>
          <p:cNvSpPr>
            <a:spLocks noChangeArrowheads="1"/>
          </p:cNvSpPr>
          <p:nvPr/>
        </p:nvSpPr>
        <p:spPr bwMode="auto">
          <a:xfrm>
            <a:off x="10236013" y="-415431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49" name="Oval 57"/>
          <p:cNvSpPr>
            <a:spLocks noChangeArrowheads="1"/>
          </p:cNvSpPr>
          <p:nvPr/>
        </p:nvSpPr>
        <p:spPr bwMode="auto">
          <a:xfrm>
            <a:off x="9947824" y="-1785461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0" name="Oval 58"/>
          <p:cNvSpPr>
            <a:spLocks noChangeArrowheads="1"/>
          </p:cNvSpPr>
          <p:nvPr/>
        </p:nvSpPr>
        <p:spPr bwMode="auto">
          <a:xfrm>
            <a:off x="10988156" y="-263894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1" name="Oval 59"/>
          <p:cNvSpPr>
            <a:spLocks noChangeArrowheads="1"/>
          </p:cNvSpPr>
          <p:nvPr/>
        </p:nvSpPr>
        <p:spPr bwMode="auto">
          <a:xfrm>
            <a:off x="9301773" y="-4442503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2" name="Oval 60"/>
          <p:cNvSpPr>
            <a:spLocks noChangeArrowheads="1"/>
          </p:cNvSpPr>
          <p:nvPr/>
        </p:nvSpPr>
        <p:spPr bwMode="auto">
          <a:xfrm>
            <a:off x="12466065" y="-559842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3" name="Oval 61"/>
          <p:cNvSpPr>
            <a:spLocks noChangeArrowheads="1"/>
          </p:cNvSpPr>
          <p:nvPr/>
        </p:nvSpPr>
        <p:spPr bwMode="auto">
          <a:xfrm>
            <a:off x="11528115" y="-210848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4" name="Oval 62"/>
          <p:cNvSpPr>
            <a:spLocks noChangeArrowheads="1"/>
          </p:cNvSpPr>
          <p:nvPr/>
        </p:nvSpPr>
        <p:spPr bwMode="auto">
          <a:xfrm>
            <a:off x="9515540" y="-922477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5" name="Oval 69"/>
          <p:cNvSpPr>
            <a:spLocks noChangeArrowheads="1"/>
          </p:cNvSpPr>
          <p:nvPr/>
        </p:nvSpPr>
        <p:spPr bwMode="auto">
          <a:xfrm>
            <a:off x="11564535" y="-5742522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6" name="Oval 70"/>
          <p:cNvSpPr>
            <a:spLocks noChangeArrowheads="1"/>
          </p:cNvSpPr>
          <p:nvPr/>
        </p:nvSpPr>
        <p:spPr bwMode="auto">
          <a:xfrm>
            <a:off x="8187019" y="-243151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7" name="Oval 72"/>
          <p:cNvSpPr>
            <a:spLocks noChangeArrowheads="1"/>
          </p:cNvSpPr>
          <p:nvPr/>
        </p:nvSpPr>
        <p:spPr bwMode="auto">
          <a:xfrm>
            <a:off x="12285551" y="-2933468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8" name="Oval 75"/>
          <p:cNvSpPr>
            <a:spLocks noChangeArrowheads="1"/>
          </p:cNvSpPr>
          <p:nvPr/>
        </p:nvSpPr>
        <p:spPr bwMode="auto">
          <a:xfrm>
            <a:off x="8869490" y="-5736189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59" name="Oval 76"/>
          <p:cNvSpPr>
            <a:spLocks noChangeArrowheads="1"/>
          </p:cNvSpPr>
          <p:nvPr/>
        </p:nvSpPr>
        <p:spPr bwMode="auto">
          <a:xfrm>
            <a:off x="11094247" y="-364444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0" name="Oval 77"/>
          <p:cNvSpPr>
            <a:spLocks noChangeArrowheads="1"/>
          </p:cNvSpPr>
          <p:nvPr/>
        </p:nvSpPr>
        <p:spPr bwMode="auto">
          <a:xfrm>
            <a:off x="9121259" y="-184879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1" name="Oval 81"/>
          <p:cNvSpPr>
            <a:spLocks noChangeArrowheads="1"/>
          </p:cNvSpPr>
          <p:nvPr/>
        </p:nvSpPr>
        <p:spPr bwMode="auto">
          <a:xfrm>
            <a:off x="12250715" y="-407514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2" name="Oval 82"/>
          <p:cNvSpPr>
            <a:spLocks noChangeArrowheads="1"/>
          </p:cNvSpPr>
          <p:nvPr/>
        </p:nvSpPr>
        <p:spPr bwMode="auto">
          <a:xfrm>
            <a:off x="9517123" y="-3652358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3" name="Oval 86"/>
          <p:cNvSpPr>
            <a:spLocks noChangeArrowheads="1"/>
          </p:cNvSpPr>
          <p:nvPr/>
        </p:nvSpPr>
        <p:spPr bwMode="auto">
          <a:xfrm>
            <a:off x="8510044" y="-5303904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4" name="Oval 91"/>
          <p:cNvSpPr>
            <a:spLocks noChangeArrowheads="1"/>
          </p:cNvSpPr>
          <p:nvPr/>
        </p:nvSpPr>
        <p:spPr bwMode="auto">
          <a:xfrm>
            <a:off x="11852725" y="-5015715"/>
            <a:ext cx="71255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5" name="Oval 92"/>
          <p:cNvSpPr>
            <a:spLocks noChangeArrowheads="1"/>
          </p:cNvSpPr>
          <p:nvPr/>
        </p:nvSpPr>
        <p:spPr bwMode="auto">
          <a:xfrm>
            <a:off x="8259858" y="-433324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6" name="Oval 95"/>
          <p:cNvSpPr>
            <a:spLocks noChangeArrowheads="1"/>
          </p:cNvSpPr>
          <p:nvPr/>
        </p:nvSpPr>
        <p:spPr bwMode="auto">
          <a:xfrm>
            <a:off x="12282384" y="-1164746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7" name="Oval 97"/>
          <p:cNvSpPr>
            <a:spLocks noChangeArrowheads="1"/>
          </p:cNvSpPr>
          <p:nvPr/>
        </p:nvSpPr>
        <p:spPr bwMode="auto">
          <a:xfrm>
            <a:off x="11455276" y="-566334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8" name="Oval 98"/>
          <p:cNvSpPr>
            <a:spLocks noChangeArrowheads="1"/>
          </p:cNvSpPr>
          <p:nvPr/>
        </p:nvSpPr>
        <p:spPr bwMode="auto">
          <a:xfrm>
            <a:off x="10378524" y="-221616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69" name="Oval 102"/>
          <p:cNvSpPr>
            <a:spLocks noChangeArrowheads="1"/>
          </p:cNvSpPr>
          <p:nvPr/>
        </p:nvSpPr>
        <p:spPr bwMode="auto">
          <a:xfrm>
            <a:off x="8438789" y="-335625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0" name="Oval 104"/>
          <p:cNvSpPr>
            <a:spLocks noChangeArrowheads="1"/>
          </p:cNvSpPr>
          <p:nvPr/>
        </p:nvSpPr>
        <p:spPr bwMode="auto">
          <a:xfrm>
            <a:off x="11453693" y="-1318341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1" name="Oval 105"/>
          <p:cNvSpPr>
            <a:spLocks noChangeArrowheads="1"/>
          </p:cNvSpPr>
          <p:nvPr/>
        </p:nvSpPr>
        <p:spPr bwMode="auto">
          <a:xfrm>
            <a:off x="10270849" y="-1202749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2" name="Oval 106"/>
          <p:cNvSpPr>
            <a:spLocks noChangeArrowheads="1"/>
          </p:cNvSpPr>
          <p:nvPr/>
        </p:nvSpPr>
        <p:spPr bwMode="auto">
          <a:xfrm>
            <a:off x="8437205" y="-1066571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3" name="Oval 109"/>
          <p:cNvSpPr>
            <a:spLocks noChangeArrowheads="1"/>
          </p:cNvSpPr>
          <p:nvPr/>
        </p:nvSpPr>
        <p:spPr bwMode="auto">
          <a:xfrm>
            <a:off x="10449781" y="-5232649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4" name="Oval 110"/>
          <p:cNvSpPr>
            <a:spLocks noChangeArrowheads="1"/>
          </p:cNvSpPr>
          <p:nvPr/>
        </p:nvSpPr>
        <p:spPr bwMode="auto">
          <a:xfrm>
            <a:off x="10882064" y="-1137827"/>
            <a:ext cx="71256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5" name="Oval 111"/>
          <p:cNvSpPr>
            <a:spLocks noChangeArrowheads="1"/>
          </p:cNvSpPr>
          <p:nvPr/>
        </p:nvSpPr>
        <p:spPr bwMode="auto">
          <a:xfrm>
            <a:off x="11024575" y="-1785461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6" name="Oval 113"/>
          <p:cNvSpPr>
            <a:spLocks noChangeArrowheads="1"/>
          </p:cNvSpPr>
          <p:nvPr/>
        </p:nvSpPr>
        <p:spPr bwMode="auto">
          <a:xfrm>
            <a:off x="10090335" y="-3077562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7" name="Oval 114"/>
          <p:cNvSpPr>
            <a:spLocks noChangeArrowheads="1"/>
          </p:cNvSpPr>
          <p:nvPr/>
        </p:nvSpPr>
        <p:spPr bwMode="auto">
          <a:xfrm>
            <a:off x="12174166" y="-6597590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8" name="Oval 115"/>
          <p:cNvSpPr>
            <a:spLocks noChangeArrowheads="1"/>
          </p:cNvSpPr>
          <p:nvPr/>
        </p:nvSpPr>
        <p:spPr bwMode="auto">
          <a:xfrm>
            <a:off x="8726979" y="-4800365"/>
            <a:ext cx="107675" cy="1076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79" name="Oval 117"/>
          <p:cNvSpPr>
            <a:spLocks noChangeArrowheads="1"/>
          </p:cNvSpPr>
          <p:nvPr/>
        </p:nvSpPr>
        <p:spPr bwMode="auto">
          <a:xfrm>
            <a:off x="7577387" y="-4873204"/>
            <a:ext cx="71256" cy="71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80" name="Oval 118"/>
          <p:cNvSpPr>
            <a:spLocks noChangeArrowheads="1"/>
          </p:cNvSpPr>
          <p:nvPr/>
        </p:nvSpPr>
        <p:spPr bwMode="auto">
          <a:xfrm>
            <a:off x="8511629" y="-6094050"/>
            <a:ext cx="71255" cy="71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394"/>
          </a:p>
        </p:txBody>
      </p:sp>
      <p:sp>
        <p:nvSpPr>
          <p:cNvPr id="186" name="77">
            <a:extLst>
              <a:ext uri="{FF2B5EF4-FFF2-40B4-BE49-F238E27FC236}">
                <a16:creationId xmlns:a16="http://schemas.microsoft.com/office/drawing/2014/main" id="{C1E887C0-FB7A-4F09-BBAD-A7E58EA86D4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2014" y="365778"/>
            <a:ext cx="10277183" cy="4243512"/>
          </a:xfrm>
          <a:prstGeom prst="rect">
            <a:avLst/>
          </a:prstGeom>
          <a:solidFill>
            <a:srgbClr val="E6F2F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1" name="3                 _14">
            <a:extLst>
              <a:ext uri="{FF2B5EF4-FFF2-40B4-BE49-F238E27FC236}">
                <a16:creationId xmlns:a16="http://schemas.microsoft.com/office/drawing/2014/main" id="{50E485F1-DC8C-4AE0-86B8-C07EF925683C}"/>
              </a:ext>
            </a:extLst>
          </p:cNvPr>
          <p:cNvSpPr/>
          <p:nvPr/>
        </p:nvSpPr>
        <p:spPr>
          <a:xfrm>
            <a:off x="2176430" y="3258347"/>
            <a:ext cx="788835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6600" dirty="0">
                <a:effectLst>
                  <a:reflection blurRad="6350" stA="50000" endA="300" endPos="50000" dist="29997" dir="5400000" sy="-100000" algn="bl" rotWithShape="0"/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中美关系可视化</a:t>
            </a:r>
          </a:p>
        </p:txBody>
      </p:sp>
      <p:sp>
        <p:nvSpPr>
          <p:cNvPr id="182" name="2                 _15">
            <a:extLst>
              <a:ext uri="{FF2B5EF4-FFF2-40B4-BE49-F238E27FC236}">
                <a16:creationId xmlns:a16="http://schemas.microsoft.com/office/drawing/2014/main" id="{018AF659-E060-495C-8B39-564A6E6DD489}"/>
              </a:ext>
            </a:extLst>
          </p:cNvPr>
          <p:cNvSpPr/>
          <p:nvPr/>
        </p:nvSpPr>
        <p:spPr>
          <a:xfrm>
            <a:off x="3100323" y="4388648"/>
            <a:ext cx="5701869" cy="1723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杨昊翔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1800012969  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吴宇恒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1800012947</a:t>
            </a:r>
          </a:p>
          <a:p>
            <a:pPr algn="ctr" defTabSz="45720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刘云蛰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1800013123   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易普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Microsoft JhengHei Light" panose="020B0304030504040204" pitchFamily="34" charset="-122"/>
                <a:sym typeface="+mn-lt"/>
              </a:rPr>
              <a:t>1800013116</a:t>
            </a:r>
          </a:p>
        </p:txBody>
      </p:sp>
    </p:spTree>
    <p:extLst>
      <p:ext uri="{BB962C8B-B14F-4D97-AF65-F5344CB8AC3E}">
        <p14:creationId xmlns:p14="http://schemas.microsoft.com/office/powerpoint/2010/main" val="29299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7.40741E-7 C -0.01493 0.02593 -0.02969 0.05232 -0.03038 0.09051 C -0.03108 0.1287 -0.00243 0.17014 -0.00469 0.2294 C -0.00694 0.28866 -0.03854 0.37199 -0.04375 0.44676 C -0.04913 0.52153 -0.02118 0.59699 -0.03628 0.67801 C -0.05139 0.75903 -0.1191 0.88287 -0.1342 0.93357 C -0.14931 0.98426 -0.13819 0.9831 -0.12674 0.98195 " pathEditMode="relative" rAng="0" ptsTypes="aaaaaaA">
                                      <p:cBhvr>
                                        <p:cTn id="12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492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C -0.00086 0.01505 -0.00156 0.03033 -3.05556E-6 0.05116 C 0.00157 0.07223 0.01077 0.10579 0.0092 0.12639 C 0.00764 0.14699 -0.00486 0.15556 -0.0092 0.17593 C -0.01354 0.19653 -0.01493 0.22361 -0.01701 0.24931 C -0.01909 0.275 -0.02187 0.30417 -0.02152 0.33033 C -0.02118 0.35648 -0.01666 0.37848 -0.01545 0.40556 C -0.01423 0.43264 -0.01215 0.46528 -0.01389 0.49236 C -0.01562 0.51968 -0.02534 0.53311 -0.02621 0.56968 C -0.02708 0.60625 -0.01545 0.67223 -0.01857 0.71204 C -0.0217 0.75209 -0.03958 0.78195 -0.04461 0.80903 C -0.04965 0.83611 -0.04982 0.85278 -0.0493 0.87431 C -0.04878 0.89607 -0.04253 0.92431 -0.04149 0.93959 C -0.04045 0.9551 -0.04253 0.95949 -0.04305 0.96736 C -0.04357 0.975 -0.04444 0.98449 -0.04461 0.98727 " pathEditMode="relative" rAng="0" ptsTypes="aaaaaaaaaaaaaaA">
                                      <p:cBhvr>
                                        <p:cTn id="1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" y="493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81 C 0.00329 -0.01158 0.0026 0.03842 0.00243 0.07523 C 0.00225 0.11204 0.00364 0.12384 0.00243 0.1581 C 0.00121 0.19259 -0.00799 0.24352 -0.00521 0.28241 C -0.00243 0.3213 0.01111 0.34606 0.01927 0.39143 C 0.02743 0.43704 0.04514 0.50092 0.04392 0.55532 C 0.0427 0.60926 0.01753 0.67222 0.01163 0.71643 C 0.00573 0.76042 0.00746 0.78912 0.0085 0.81898 C 0.00954 0.84861 0.0177 0.87222 0.0177 0.89537 C 0.0177 0.91829 0.01007 0.94005 0.0085 0.95833 C 0.00694 0.97685 0.0085 0.99815 0.0085 1.00671 " pathEditMode="relative" rAng="0" ptsTypes="aaaaaaaaaaA">
                                      <p:cBhvr>
                                        <p:cTn id="1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34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1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2.96296E-6 C -0.00017 0.01598 -0.0007 0.03172 0.00069 0.05301 C 0.00208 0.07454 0.01076 0.10926 0.0092 0.13079 C 0.00781 0.15185 -0.00382 0.16042 -0.00781 0.18148 C -0.01181 0.20278 -0.01302 0.23079 -0.01511 0.25741 C -0.01701 0.2838 -0.01945 0.31412 -0.01927 0.34098 C -0.01892 0.36806 -0.01476 0.39121 -0.01354 0.41898 C -0.0125 0.44699 -0.01059 0.48056 -0.01215 0.50857 C -0.01372 0.53658 -0.02274 0.55047 -0.02361 0.5882 C -0.02431 0.62616 -0.01354 0.69445 -0.01649 0.73565 C -0.01945 0.77685 -0.03594 0.80787 -0.04063 0.83565 C -0.04531 0.86366 -0.04531 0.88079 -0.04497 0.90348 C -0.04445 0.9257 -0.03872 0.95463 -0.03767 0.97084 C -0.03681 0.98658 -0.03872 0.99121 -0.03906 0.99931 C -0.03958 1.00718 -0.04045 1.01713 -0.04063 1.02014 " pathEditMode="relative" rAng="0" ptsTypes="aaaaaaaaaaaaaaA">
                                      <p:cBhvr>
                                        <p:cTn id="20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" y="509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0629E-6 C -0.00087 0.01873 -0.00157 0.03724 4.44444E-6 0.06268 C 0.00156 0.08835 0.01076 0.12928 0.0092 0.15472 C 0.00763 0.1797 -0.00487 0.1901 -0.00921 0.21485 C -0.01355 0.23983 -0.01493 0.2729 -0.01702 0.30435 C -0.0191 0.33557 -0.02188 0.37119 -0.02153 0.4031 C -0.02118 0.43502 -0.01667 0.46207 -0.01546 0.49491 C -0.01424 0.52799 -0.01216 0.56776 -0.01389 0.60107 C -0.01563 0.63414 -0.02535 0.65056 -0.02622 0.69519 C -0.02709 0.73983 -0.01546 0.82031 -0.01858 0.8691 C -0.02171 0.9179 -0.03959 0.95444 -0.04462 0.98728 C -0.04966 1.02035 -0.04983 1.04071 -0.04931 1.0673 C -0.04879 1.09367 -0.04254 1.12789 -0.0415 1.14686 C -0.04046 1.16559 -0.04254 1.17091 -0.04306 1.18062 C -0.04358 1.1901 -0.04445 1.20144 -0.04462 1.2049 " pathEditMode="relative" rAng="0" ptsTypes="aaaaaaaaaaaaaaA">
                                      <p:cBhvr>
                                        <p:cTn id="22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" y="6024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96296E-6 C 0.00278 0.01945 0.00556 0.03843 0.00643 0.05486 C 0.00712 0.0713 0.00591 0.0669 0.00469 0.09954 C 0.00365 0.13195 -0.00156 0.20926 -3.88889E-6 0.25 C 0.00157 0.29051 0.01094 0.31273 0.01424 0.34306 C 0.01737 0.37361 0.01997 0.39792 0.01893 0.43218 C 0.01789 0.46644 0.004 0.5088 0.00799 0.54885 C 0.01181 0.58912 0.03368 0.62431 0.04254 0.67408 C 0.05157 0.72385 0.05816 0.78797 0.06146 0.84584 C 0.06493 0.90348 0.06389 0.96158 0.06302 1.02014 " pathEditMode="relative" rAng="0" ptsTypes="aaaaaaaaaA">
                                      <p:cBhvr>
                                        <p:cTn id="24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509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59259E-6 C -0.01511 0.02615 -0.03021 0.05254 -0.0309 0.09074 C -0.0316 0.12916 -0.00243 0.17083 -0.00469 0.23032 C -0.00695 0.28981 -0.03924 0.37361 -0.04462 0.44861 C -0.05 0.52361 -0.02153 0.5993 -0.03698 0.68078 C -0.05243 0.76227 -0.12153 0.88634 -0.13698 0.93727 C -0.15243 0.98819 -0.14097 0.98703 -0.12934 0.98588 " pathEditMode="relative" rAng="0" ptsTypes="aaaaaaA">
                                      <p:cBhvr>
                                        <p:cTn id="26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4939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46945E-18 C -0.00087 0.01551 -0.00156 0.03079 -1.94444E-6 0.05231 C 0.00156 0.07384 0.01077 0.10787 0.0092 0.12917 C 0.00764 0.15023 -0.00486 0.1588 -0.0092 0.17986 C -0.01354 0.20069 -0.01493 0.22824 -0.01701 0.25463 C -0.0191 0.28079 -0.02187 0.31065 -0.02153 0.33727 C -0.02118 0.36389 -0.01666 0.38657 -0.01545 0.41412 C -0.01423 0.44167 -0.01215 0.475 -0.01389 0.50278 C -0.01562 0.53056 -0.02535 0.54421 -0.02621 0.58171 C -0.02708 0.61898 -0.01545 0.68634 -0.01857 0.72708 C -0.0217 0.76782 -0.03958 0.79838 -0.04462 0.82616 C -0.04965 0.8537 -0.04982 0.87083 -0.0493 0.89282 C -0.04878 0.91505 -0.04253 0.94375 -0.04149 0.95949 C -0.04045 0.97523 -0.04253 0.97963 -0.04305 0.98773 C -0.04357 0.9956 -0.04444 1.00532 -0.04462 1.0081 " pathEditMode="relative" rAng="0" ptsTypes="aaaaaaaaaaaaaaA">
                                      <p:cBhvr>
                                        <p:cTn id="28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" y="503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30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-0.15439 C 0.01511 -0.12268 -3.61111E-6 -0.0912 -0.00069 -0.04537 C -0.00139 0.00024 0.02778 0.05024 0.02552 0.1213 C 0.02327 0.19237 -0.00902 0.29237 -0.01441 0.38218 C -0.01979 0.47199 0.00868 0.56274 -0.00677 0.65996 C -0.02222 0.75741 -0.09132 0.90602 -0.10677 0.9669 C -0.12222 1.02778 -0.11076 1.02639 -0.09913 1.025 " pathEditMode="relative" rAng="0" ptsTypes="aaaaaaA">
                                      <p:cBhvr>
                                        <p:cTn id="32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5909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34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36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C -0.00034 0.0206 -0.00086 0.04097 -4.72222E-6 0.06898 C 0.00087 0.09676 0.00591 0.14144 0.00504 0.16898 C 0.00417 0.19653 -0.0026 0.20764 -0.00486 0.23542 C -0.00729 0.26204 -0.00798 0.29792 -0.00902 0.33125 C -0.01024 0.36551 -0.01163 0.4044 -0.01145 0.43935 C -0.01128 0.47431 -0.00885 0.50371 -0.00815 0.53958 C -0.00763 0.57546 -0.00642 0.61898 -0.00746 0.65533 C -0.00833 0.69167 -0.01354 0.70949 -0.01406 0.7581 C -0.0144 0.80695 -0.00815 0.89445 -0.00989 0.94792 C -0.01163 1.00116 -0.02118 1.04074 -0.02378 1.07685 C -0.02656 1.11296 -0.02656 1.13496 -0.02638 1.16412 C -0.02604 1.19283 -0.02274 1.23009 -0.02222 1.25093 C -0.0217 1.27153 -0.02274 1.27708 -0.02309 1.2875 C -0.02326 1.29769 -0.02378 1.31065 -0.02378 1.31412 " pathEditMode="relative" rAng="0" ptsTypes="aaaaaaaaaaaaaaA">
                                      <p:cBhvr>
                                        <p:cTn id="38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656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19 -0.0618 C 0.01267 0.00533 0.01215 0.07176 0.01197 0.12037 C 0.0118 0.16945 0.01284 0.18473 0.01197 0.23056 C 0.01111 0.27593 0.00399 0.34375 0.00607 0.39399 C 0.00816 0.44537 0.01875 0.47824 0.025 0.53843 C 0.03142 0.59861 0.04513 0.6838 0.04409 0.75533 C 0.04322 0.82755 0.02361 0.91065 0.01909 0.96922 C 0.01458 1.02732 0.01579 1.06551 0.01666 1.1051 C 0.01753 1.14468 0.02378 1.1757 0.02378 1.20625 C 0.02378 1.23704 0.01788 1.26574 0.01666 1.29028 C 0.01545 1.31482 0.01666 1.34283 0.01666 1.3544 " pathEditMode="relative" rAng="0" ptsTypes="aaaaaaaaaaA">
                                      <p:cBhvr>
                                        <p:cTn id="4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7081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42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17692 C -0.01145 -0.14524 -0.02656 -0.11379 -0.02725 -0.06799 C -0.02795 -0.02243 0.00122 0.02775 -0.00104 0.09852 C -0.00329 0.16952 -0.03559 0.26942 -0.04097 0.35916 C -0.04635 0.44889 -0.01788 0.53955 -0.03333 0.63668 C -0.04878 0.73404 -0.11788 0.88251 -0.13333 0.94334 C -0.14878 1.00416 -0.13732 1.00277 -0.12569 1.00139 " pathEditMode="relative" rAng="0" ptsTypes="aaaaaaA">
                                      <p:cBhvr>
                                        <p:cTn id="44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5904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4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48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C -0.00087 0.01968 -0.00156 0.03935 -1.66667E-6 0.06667 C 0.00156 0.09352 0.01077 0.13681 0.0092 0.16366 C 0.00764 0.19028 -0.00486 0.20093 -0.0092 0.22732 C -0.01337 0.25394 -0.01476 0.28866 -0.01684 0.32153 C -0.01892 0.35463 -0.0217 0.39236 -0.02135 0.42593 C -0.02101 0.45949 -0.01649 0.4882 -0.01528 0.52292 C -0.01406 0.55787 -0.01198 0.59977 -0.01371 0.63472 C -0.01545 0.67014 -0.02517 0.6875 -0.02604 0.73449 C -0.02691 0.78172 -0.01528 0.86667 -0.0184 0.91829 C -0.02153 0.96991 -0.03923 1.00857 -0.04427 1.04329 C -0.0493 1.07824 -0.0493 1.09954 -0.04896 1.12755 C -0.04844 1.15556 -0.04219 1.19167 -0.04114 1.21158 C -0.0401 1.23172 -0.04219 1.2375 -0.04271 1.24746 C -0.04323 1.25741 -0.0441 1.26968 -0.04427 1.27338 " pathEditMode="relative" rAng="0" ptsTypes="aaaaaaaaaaaaaaA">
                                      <p:cBhvr>
                                        <p:cTn id="50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6365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4.44444E-6 C 0.00139 0.02314 0.00087 0.04537 0.00209 0.07638 C 0.0033 0.1074 0.01077 0.15694 0.00938 0.1875 C 0.00816 0.21782 -0.00173 0.22986 -0.00521 0.26018 C -0.00868 0.2905 -0.00972 0.33032 -0.01128 0.36875 C -0.01302 0.40625 -0.01527 0.44907 -0.01493 0.48773 C -0.01475 0.52615 -0.01111 0.55879 -0.01007 0.59861 C -0.0092 0.63842 -0.00746 0.6868 -0.00885 0.72662 C -0.01024 0.7662 -0.01805 0.78634 -0.01875 0.84004 C -0.01944 0.89421 -0.01007 0.99143 -0.01267 1.05046 C -0.0151 1.10925 -0.02934 1.1537 -0.03333 1.19328 C -0.03732 1.23333 -0.03732 1.25763 -0.03698 1.29027 C -0.03663 1.32199 -0.03159 1.36342 -0.03073 1.38634 C -0.03003 1.40902 -0.03159 1.4155 -0.03212 1.42708 C -0.03246 1.43865 -0.03316 1.45231 -0.03333 1.45694 " pathEditMode="relative" rAng="0" ptsTypes="aaaaaaaaaaaaaaA">
                                      <p:cBhvr>
                                        <p:cTn id="52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7284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0.06181 C 0.01562 0.00555 0.0151 0.07268 0.0151 0.12152 C 0.01493 0.17083 0.01597 0.18657 0.0151 0.2324 C 0.01424 0.27847 0.00781 0.34652 0.00972 0.39791 C 0.01163 0.44976 0.02118 0.48263 0.02691 0.54328 C 0.03264 0.60393 0.04514 0.68958 0.04427 0.76203 C 0.0434 0.83425 0.02569 0.91805 0.02153 0.97708 C 0.01736 1.03588 0.01858 1.0743 0.01927 1.11435 C 0.01996 1.1537 0.02569 1.18541 0.02569 1.2162 C 0.02569 1.24699 0.02049 1.27592 0.01927 1.30023 C 0.01823 1.32523 0.01927 1.35347 0.01927 1.36504 " pathEditMode="relative" rAng="0" ptsTypes="aaaaaaaaaaA">
                                      <p:cBhvr>
                                        <p:cTn id="54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" y="7134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0.00121 0.02245 0.00243 0.0449 0.00277 0.06412 C 0.00312 0.0831 0.0026 0.07824 0.00208 0.1155 C 0.00156 0.153 -0.0007 0.24189 4.16667E-6 0.28888 C 0.00069 0.33588 0.00486 0.36157 0.00625 0.39675 C 0.00781 0.43148 0.00902 0.45972 0.0085 0.49907 C 0.00798 0.53819 0.00173 0.58726 0.00347 0.63356 C 0.0052 0.67963 0.0151 0.7206 0.01909 0.778 C 0.02309 0.83518 0.02604 0.90949 0.0276 0.97615 C 0.02916 1.04282 0.02864 1.10995 0.02829 1.17754 " pathEditMode="relative" rAng="0" ptsTypes="aaaaaaaaaA">
                                      <p:cBhvr>
                                        <p:cTn id="56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" y="5886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-0.17708 C -0.01146 -0.13449 -0.02657 -0.09305 -0.02726 -0.03241 C -0.02795 0.02778 0.00121 0.09421 -0.00105 0.1882 C -0.0033 0.28195 -0.03559 0.41343 -0.04098 0.53218 C -0.04636 0.65046 -0.01789 0.7706 -0.03334 0.89954 C -0.04879 1.02824 -0.11789 1.225 -0.13334 1.30532 C -0.14879 1.38611 -0.13733 1.38403 -0.1257 1.38241 " pathEditMode="relative" rAng="0" ptsTypes="aaaaaaA">
                                      <p:cBhvr>
                                        <p:cTn id="58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7814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7 -3.7037E-6 C 0.05 0.02269 0.04966 0.04445 0.0507 0.075 C 0.05157 0.10556 0.05799 0.15417 0.05678 0.18403 C 0.05573 0.21366 0.0474 0.2257 0.04445 0.25533 C 0.04167 0.28519 0.0408 0.32408 0.03941 0.36204 C 0.03803 0.39861 0.03612 0.44074 0.03646 0.47824 C 0.03646 0.51598 0.03959 0.54815 0.04046 0.58727 C 0.04115 0.62593 0.04271 0.67315 0.0415 0.7125 C 0.04028 0.75139 0.03368 0.7713 0.03316 0.82385 C 0.03264 0.87709 0.04046 0.97246 0.0382 1.03033 C 0.03629 1.0882 0.02431 1.13195 0.02101 1.17061 C 0.01771 1.20996 0.01771 1.23357 0.01789 1.26574 C 0.01823 1.29653 0.0224 1.3375 0.02309 1.35996 C 0.02379 1.38218 0.0224 1.38889 0.02205 1.4 C 0.02171 1.41111 0.02118 1.42477 0.02101 1.4294 " pathEditMode="relative" rAng="0" ptsTypes="aaaaaaaaaaaaaaA">
                                      <p:cBhvr>
                                        <p:cTn id="60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7145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7.40741E-7 C -0.00017 0.02315 -0.00069 0.04537 0.0007 0.07662 C 0.00209 0.10787 0.01077 0.15764 0.0092 0.1882 C 0.00781 0.21852 -0.00382 0.23125 -0.00781 0.26088 C -0.0118 0.29144 -0.01302 0.33125 -0.0151 0.36991 C -0.01701 0.40741 -0.01944 0.45046 -0.01927 0.48889 C -0.01892 0.52755 -0.01475 0.56042 -0.01354 0.60023 C -0.0125 0.64028 -0.01059 0.68866 -0.01215 0.7287 C -0.01371 0.76829 -0.02274 0.78843 -0.02361 0.84236 C -0.0243 0.89676 -0.01354 0.99421 -0.01649 1.05324 C -0.01944 1.1125 -0.03594 1.15695 -0.04062 1.19676 C -0.04531 1.23681 -0.04531 1.26111 -0.04496 1.29375 C -0.04444 1.3257 -0.03871 1.36713 -0.03767 1.39028 C -0.0368 1.41296 -0.03871 1.41968 -0.03906 1.43102 C -0.03958 1.44259 -0.04045 1.45648 -0.04062 1.46111 " pathEditMode="relative" rAng="0" ptsTypes="aaaaaaaaaaaaaaA">
                                      <p:cBhvr>
                                        <p:cTn id="62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" y="730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-0.06181 C 0.00938 0.00231 0.00885 0.06597 0.00868 0.1125 C 0.00851 0.15949 0.00972 0.17407 0.00868 0.21782 C 0.00764 0.26134 -0.00017 0.32569 0.00208 0.375 C 0.00451 0.42384 0.01597 0.45532 0.02292 0.51273 C 0.03003 0.56991 0.04514 0.65139 0.0441 0.71991 C 0.04306 0.78889 0.02153 0.86828 0.01649 0.92453 C 0.01146 0.98009 0.01285 1.01643 0.01389 1.0544 C 0.01476 1.09213 0.0217 1.12199 0.0217 1.15116 C 0.0217 1.18055 0.0151 1.2081 0.01389 1.23148 C 0.0125 1.25486 0.01389 1.28171 0.01389 1.29282 " pathEditMode="relative" rAng="0" ptsTypes="aaaaaaaaaaA">
                                      <p:cBhvr>
                                        <p:cTn id="64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6773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2.22222E-6 C 0.00329 0.02732 0.0066 0.05463 0.00729 0.07755 C 0.00816 0.1007 0.00678 0.09445 0.00556 0.14005 C 0.00435 0.18565 -0.00156 0.29375 0.00018 0.35093 C 0.00191 0.40787 0.01251 0.43866 0.01615 0.48102 C 0.01962 0.52384 0.02257 0.55787 0.02153 0.60579 C 0.02032 0.65371 0.00469 0.71297 0.00903 0.76922 C 0.01355 0.82547 0.03803 0.875 0.04792 0.94468 C 0.05782 1.01435 0.06528 1.1044 0.0691 1.18542 C 0.07292 1.26621 0.07188 1.34769 0.07084 1.42963 " pathEditMode="relative" rAng="0" ptsTypes="aaaaaaaaaA">
                                      <p:cBhvr>
                                        <p:cTn id="66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7148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68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C -0.0007 0.02014 -0.00122 0.04028 2.22222E-6 0.06759 C 0.00121 0.09467 0.00868 0.13866 0.00729 0.16551 C 0.00607 0.19236 -0.00382 0.20347 -0.00729 0.23032 C -0.01077 0.25671 -0.01181 0.29213 -0.01337 0.325 C -0.01511 0.35833 -0.01736 0.39653 -0.01702 0.43078 C -0.01684 0.46481 -0.0132 0.49375 -0.01215 0.52893 C -0.01129 0.56342 -0.00955 0.60602 -0.01094 0.64166 C -0.01233 0.67708 -0.02014 0.69467 -0.02084 0.74213 C -0.02153 0.79004 -0.01215 0.87569 -0.01476 0.92801 C -0.01719 0.98009 -0.03143 1.01898 -0.03542 1.05416 C -0.03941 1.08958 -0.03941 1.11111 -0.03906 1.13981 C -0.03872 1.16782 -0.03368 1.2044 -0.03281 1.22453 C -0.03212 1.24467 -0.03368 1.25046 -0.0342 1.26065 C -0.03455 1.27037 -0.03525 1.2831 -0.03542 1.28657 " pathEditMode="relative" rAng="0" ptsTypes="aaaaaaaaaaaaaaA">
                                      <p:cBhvr>
                                        <p:cTn id="70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6432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72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74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17692 C -0.01145 -0.14524 -0.02656 -0.11379 -0.02725 -0.06799 C -0.02795 -0.02243 0.00122 0.02775 -0.00104 0.09852 C -0.00329 0.16952 -0.03559 0.26942 -0.04097 0.35916 C -0.04635 0.44889 -0.01788 0.53955 -0.03333 0.63668 C -0.04878 0.73404 -0.11788 0.88251 -0.13333 0.94334 C -0.14878 1.00416 -0.13732 1.00277 -0.12569 1.00139 " pathEditMode="relative" rAng="0" ptsTypes="aaaaaaA">
                                      <p:cBhvr>
                                        <p:cTn id="76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5904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78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80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-0.00052 0.02292 -0.00104 0.04537 1.66667E-6 0.07639 C 0.00104 0.10718 0.00729 0.15672 0.00625 0.18704 C 0.00521 0.21736 -0.00313 0.22986 -0.00608 0.26042 C -0.00903 0.29028 -0.0099 0.33009 -0.01129 0.36783 C -0.01268 0.40579 -0.01441 0.44884 -0.01424 0.48727 C -0.01406 0.5257 -0.01111 0.55834 -0.01024 0.59815 C -0.00938 0.63773 -0.00799 0.68565 -0.0092 0.72616 C -0.01042 0.76597 -0.01684 0.78588 -0.01736 0.83959 C -0.01788 0.89329 -0.01024 0.99005 -0.01233 1.04931 C -0.01441 1.1081 -0.02622 1.15209 -0.02969 1.1919 C -0.03299 1.23195 -0.03299 1.25625 -0.03281 1.28866 C -0.03247 1.32037 -0.0283 1.36158 -0.02761 1.38449 C -0.02691 1.40741 -0.0283 1.41366 -0.02865 1.42523 C -0.02899 1.43634 -0.02952 1.4507 -0.02969 1.45463 " pathEditMode="relative" rAng="0" ptsTypes="aaaaaaaaaaaaaaA">
                                      <p:cBhvr>
                                        <p:cTn id="82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7273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84" dur="4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86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17692 C -0.01145 -0.14524 -0.02656 -0.11379 -0.02725 -0.06799 C -0.02795 -0.02243 0.00122 0.02775 -0.00104 0.09852 C -0.00329 0.16952 -0.03559 0.26942 -0.04097 0.35916 C -0.04635 0.44889 -0.01788 0.53955 -0.03333 0.63668 C -0.04878 0.73404 -0.11788 0.88251 -0.13333 0.94334 C -0.14878 1.00416 -0.13732 1.00277 -0.12569 1.00139 " pathEditMode="relative" rAng="0" ptsTypes="aaaaaaA">
                                      <p:cBhvr>
                                        <p:cTn id="88" dur="4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5904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-0.06181 C 0.00643 0.01458 0.00573 0.09004 0.00556 0.14514 C 0.00539 0.20092 0.0066 0.21852 0.00556 0.2706 C 0.00452 0.32222 -0.00399 0.3993 -0.00156 0.45764 C 0.00104 0.5162 0.01354 0.55347 0.02118 0.62106 C 0.02865 0.69004 0.04514 0.78611 0.04393 0.86759 C 0.04289 0.9493 0.01945 1.04328 0.01407 1.10995 C 0.00868 1.17615 0.01025 1.21944 0.01111 1.26435 C 0.01216 1.30926 0.01962 1.34444 0.01962 1.37939 C 0.01962 1.41435 0.01268 1.44676 0.01111 1.47453 C 0.00973 1.50254 0.01111 1.53426 0.01111 1.54768 " pathEditMode="relative" rAng="0" ptsTypes="aaaaaaaaaaA">
                                      <p:cBhvr>
                                        <p:cTn id="90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8046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4.44444E-6 C -8.33333E-7 0.01689 -0.00069 0.03356 0.0007 0.05625 C 0.00226 0.07916 0.01076 0.1155 0.0092 0.13819 C 0.00781 0.16064 -0.00364 0.16967 -0.00764 0.19189 C -0.01163 0.21435 -0.01302 0.24375 -0.01493 0.27199 C -0.01684 0.29976 -0.01927 0.33171 -0.0191 0.36018 C -0.01875 0.38865 -0.01458 0.41319 -0.01337 0.44259 C -0.01233 0.47199 -0.01042 0.5074 -0.01198 0.53726 C -0.01354 0.56689 -0.02257 0.58148 -0.02326 0.62129 C -0.02413 0.66157 -0.01337 0.73333 -0.01632 0.77708 C -0.0191 0.8206 -0.03559 0.85347 -0.04028 0.88287 C -0.04496 0.91226 -0.04496 0.93032 -0.04462 0.95439 C -0.0441 0.97777 -0.03837 1.00833 -0.03733 1.02546 C -0.03646 1.04213 -0.03837 1.04699 -0.03889 1.05555 C -0.03924 1.06388 -0.0401 1.0743 -0.04028 1.07754 " pathEditMode="relative" rAng="0" ptsTypes="aaaaaaaaaaaaaaA">
                                      <p:cBhvr>
                                        <p:cTn id="92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5386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C -0.00104 0.01759 -0.00191 0.03495 1.66667E-6 0.05902 C 0.00191 0.08287 0.01285 0.12129 0.01094 0.14444 C 0.00903 0.16782 -0.00573 0.17754 -0.01094 0.20069 C -0.01615 0.2243 -0.01771 0.25509 -0.02014 0.28449 C -0.02274 0.31365 -0.02604 0.34722 -0.02552 0.37708 C -0.02518 0.40671 -0.01979 0.43217 -0.0184 0.46296 C -0.01684 0.49398 -0.01441 0.53101 -0.01649 0.56226 C -0.01858 0.59328 -0.03004 0.60856 -0.03108 0.65023 C -0.03212 0.69213 -0.0184 0.76736 -0.02205 0.81319 C -0.0257 0.85879 -0.04705 0.89305 -0.05295 0.92384 C -0.05886 0.95463 -0.05903 0.97361 -0.05851 0.99861 C -0.05781 1.02314 -0.05052 1.05532 -0.04931 1.07291 C -0.04792 1.0905 -0.05052 1.0956 -0.05104 1.10463 C -0.05174 1.11342 -0.05278 1.12407 -0.05295 1.12754 " pathEditMode="relative" rAng="0" ptsTypes="aaaaaaaaaaaaaaA">
                                      <p:cBhvr>
                                        <p:cTn id="94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5636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3.7037E-6 C 1.11111E-6 0.02246 -0.0007 0.04375 0.00069 0.07361 C 0.00226 0.10371 0.01076 0.15162 0.0092 0.18079 C 0.00781 0.21019 -0.00382 0.22246 -0.00781 0.2507 C -0.01181 0.28033 -0.01302 0.31829 -0.01493 0.35533 C -0.01684 0.39121 -0.01945 0.43195 -0.0191 0.46945 C -0.01875 0.50672 -0.01458 0.53797 -0.01354 0.57662 C -0.01233 0.61505 -0.01042 0.66135 -0.01215 0.7 C -0.01372 0.73843 -0.02257 0.75787 -0.02344 0.80949 C -0.02431 0.86181 -0.01354 0.95556 -0.01632 1.01227 C -0.01927 1.06922 -0.03576 1.11204 -0.04045 1.15024 C -0.04514 1.18889 -0.04514 1.21227 -0.04479 1.24352 C -0.04427 1.27408 -0.03854 1.31412 -0.0375 1.33611 C -0.03663 1.35811 -0.03854 1.36459 -0.03906 1.37547 C -0.03941 1.38658 -0.04028 1.4 -0.04045 1.4044 " pathEditMode="relative" rAng="0" ptsTypes="aaaaaaaaaaaaaaA">
                                      <p:cBhvr>
                                        <p:cTn id="96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70208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C 0.00278 0.025 0.00556 0.05 0.00625 0.07106 C 0.00695 0.09236 0.00573 0.08657 0.00469 0.12824 C 0.00365 0.17014 -0.00156 0.26921 -1.94444E-6 0.32176 C 0.00156 0.37291 0.01077 0.40139 0.01389 0.44051 C 0.01702 0.47963 0.01962 0.51088 0.01858 0.55509 C 0.01754 0.59884 0.004 0.65324 0.00781 0.70486 C 0.01163 0.75648 0.03299 0.80162 0.04167 0.86551 C 0.05035 0.92916 0.05677 1.0118 0.06007 1.08611 C 0.06337 1.15995 0.0625 1.23472 0.06163 1.30972 " pathEditMode="relative" rAng="0" ptsTypes="aaaaaaaaaA">
                                      <p:cBhvr>
                                        <p:cTn id="98" dur="4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6548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100" dur="4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 C 2.5E-6 0.01713 -0.0007 0.0338 0.00069 0.05694 C 0.00225 0.07986 0.01076 0.1162 0.0092 0.13889 C 0.00781 0.16157 -0.00382 0.17083 -0.00781 0.19352 C -0.01181 0.21574 -0.01302 0.24537 -0.01493 0.27338 C -0.01684 0.30162 -0.01945 0.3338 -0.0191 0.36204 C -0.01875 0.39097 -0.01459 0.41505 -0.01354 0.44468 C -0.01233 0.47431 -0.01042 0.51019 -0.01216 0.54005 C -0.01372 0.57014 -0.02257 0.58472 -0.02344 0.62477 C -0.02431 0.66505 -0.01354 0.73727 -0.01632 0.78125 C -0.01927 0.825 -0.03577 0.85787 -0.04045 0.8875 C -0.04514 0.91736 -0.04514 0.93542 -0.04479 0.95949 C -0.04427 0.9831 -0.03854 1.01389 -0.0375 1.03102 C -0.03663 1.04792 -0.03854 1.05255 -0.03906 1.06134 C -0.03941 1.06944 -0.04028 1.08032 -0.04045 1.0831 " pathEditMode="relative" rAng="0" ptsTypes="aaaaaaaaaaaaaaA">
                                      <p:cBhvr>
                                        <p:cTn id="102" dur="4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5414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6 -0.06181 C 0.01284 -0.00417 0.01232 0.05301 0.01215 0.09467 C 0.01197 0.1368 0.01302 0.15 0.01215 0.18866 C 0.01111 0.22778 0.00416 0.28588 0.00625 0.32986 C 0.00833 0.37407 0.01875 0.40208 0.02517 0.45347 C 0.03142 0.50509 0.04513 0.57824 0.04409 0.63958 C 0.04322 0.70139 0.02378 0.77268 0.01927 0.82315 C 0.01458 0.87291 0.01597 0.90579 0.01684 0.93958 C 0.01753 0.97361 0.02395 1.00023 0.02395 1.02662 C 0.02395 1.05301 0.01805 1.07754 0.01684 1.09861 C 0.01562 1.11967 0.01684 1.14375 0.01684 1.1537 " pathEditMode="relative" rAng="0" ptsTypes="aaaaaaaaaaA">
                                      <p:cBhvr>
                                        <p:cTn id="104" dur="4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6076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C 0.00277 0.02662 0.00573 0.053 0.00642 0.07592 C 0.00711 0.09814 0.0059 0.09236 0.00468 0.1368 C 0.00364 0.18171 -0.00157 0.28726 3.33333E-6 0.34305 C 0.00156 0.39884 0.01093 0.4287 0.01423 0.47037 C 0.01736 0.51203 0.02014 0.54537 0.01909 0.59236 C 0.01788 0.63912 0.00399 0.69722 0.00798 0.75231 C 0.01198 0.8074 0.03385 0.85578 0.04271 0.92384 C 0.05156 0.99189 0.05816 1.08009 0.06163 1.15902 C 0.0651 1.23819 0.06406 1.31782 0.06319 1.39791 " pathEditMode="relative" rAng="0" ptsTypes="aaaaaaaaaA">
                                      <p:cBhvr>
                                        <p:cTn id="106" dur="4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6988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2 -0.17685 C 0.04531 -0.13726 0.03021 -0.09884 0.02951 -0.04259 C 0.02882 0.01343 0.05798 0.07524 0.05573 0.16204 C 0.05347 0.24931 0.02118 0.37153 0.0158 0.48149 C 0.01042 0.59213 0.03889 0.70301 0.02344 0.82269 C 0.00798 0.94213 -0.06111 1.12477 -0.07656 1.19954 C -0.09202 1.27454 -0.08056 1.27246 -0.06892 1.27084 " pathEditMode="relative" rAng="0" ptsTypes="aaaaaaA">
                                      <p:cBhvr>
                                        <p:cTn id="108" dur="4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7256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110" dur="4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12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7 -0.0618 C 0.0375 -0.00833 0.03733 0.04468 0.03733 0.08287 C 0.03733 0.12199 0.0375 0.13426 0.03733 0.1706 C 0.03715 0.20671 0.03559 0.26088 0.03594 0.30162 C 0.03646 0.34236 0.03889 0.36852 0.04045 0.4162 C 0.04184 0.46389 0.04514 0.53171 0.04479 0.58866 C 0.04462 0.6463 0.0401 0.71227 0.03889 0.75903 C 0.03785 0.80533 0.03819 0.83565 0.03854 0.86713 C 0.03872 0.89861 0.0401 0.92338 0.0401 0.94792 C 0.0401 0.97222 0.03872 0.99514 0.03854 1.01458 C 0.03819 1.03426 0.03854 1.05648 0.03854 1.06574 " pathEditMode="relative" rAng="0" ptsTypes="aaaaaaaaaaA">
                                      <p:cBhvr>
                                        <p:cTn id="114" dur="4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5636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3 0.47754 C -0.02118 0.50671 -0.0217 0.53611 -0.0217 0.5574 C -0.02187 0.57916 -0.02101 0.58611 -0.0217 0.60601 C -0.0224 0.62615 -0.02743 0.65601 -0.02604 0.6787 C -0.02448 0.70138 -0.01684 0.71597 -0.01233 0.74259 C -0.00781 0.76898 0.00208 0.80648 0.00139 0.83819 C 0.0007 0.8699 -0.01337 0.90671 -0.01667 0.9324 C -0.01996 0.95833 -0.01892 0.975 -0.0184 0.99259 C -0.01771 1.00995 -0.01319 1.02384 -0.01319 1.03726 C -0.01319 1.05092 -0.01753 1.06342 -0.0184 1.07407 C -0.01927 1.08518 -0.0184 1.09745 -0.0184 1.10254 " pathEditMode="relative" rAng="0" ptsTypes="aaaaaaaaaaA">
                                      <p:cBhvr>
                                        <p:cTn id="116" dur="4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3125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C -0.0151 0.03658 -0.03021 0.07292 -0.0309 0.12477 C -0.0316 0.17686 -0.00243 0.2338 -0.00469 0.31505 C -0.00694 0.39561 -0.03924 0.50949 -0.04462 0.61158 C -0.05 0.71366 -0.02153 0.8176 -0.03698 0.92848 C -0.05243 1.03936 -0.12153 1.2088 -0.13698 1.27824 C -0.15243 1.34792 -0.14097 1.34653 -0.12934 1.34491 " pathEditMode="relative" rAng="0" ptsTypes="aaaaaaA">
                                      <p:cBhvr>
                                        <p:cTn id="118" dur="4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6740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20" dur="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122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24" dur="4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26" dur="4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28" dur="4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30" dur="4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32" dur="4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34" dur="4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36" dur="4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38" dur="4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40" dur="4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42" dur="4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44" dur="4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-0.00052 0.02292 -0.00104 0.04537 1.66667E-6 0.07639 C 0.00104 0.10718 0.00729 0.15672 0.00625 0.18704 C 0.00521 0.21736 -0.00313 0.22986 -0.00608 0.26042 C -0.00903 0.29028 -0.0099 0.33009 -0.01129 0.36783 C -0.01268 0.40579 -0.01441 0.44884 -0.01424 0.48727 C -0.01406 0.5257 -0.01111 0.55834 -0.01024 0.59815 C -0.00938 0.63773 -0.00799 0.68565 -0.0092 0.72616 C -0.01042 0.76597 -0.01684 0.78588 -0.01736 0.83959 C -0.01788 0.89329 -0.01024 0.99005 -0.01233 1.04931 C -0.01441 1.1081 -0.02622 1.15209 -0.02969 1.1919 C -0.03299 1.23195 -0.03299 1.25625 -0.03281 1.28866 C -0.03247 1.32037 -0.0283 1.36158 -0.02761 1.38449 C -0.02691 1.40741 -0.0283 1.41366 -0.02865 1.42523 C -0.02899 1.43634 -0.02952 1.4507 -0.02969 1.45463 " pathEditMode="relative" rAng="0" ptsTypes="aaaaaaaaaaaaaaA">
                                      <p:cBhvr>
                                        <p:cTn id="146" dur="4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7273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81 C 0.00329 -0.01158 0.0026 0.03842 0.00243 0.07523 C 0.00225 0.11204 0.00364 0.12384 0.00243 0.1581 C 0.00121 0.19259 -0.00799 0.24352 -0.00521 0.28241 C -0.00243 0.3213 0.01111 0.34606 0.01927 0.39143 C 0.02743 0.43704 0.04514 0.50092 0.04392 0.55532 C 0.0427 0.60926 0.01753 0.67222 0.01163 0.71643 C 0.00573 0.76042 0.00746 0.78912 0.0085 0.81898 C 0.00954 0.84861 0.0177 0.87222 0.0177 0.89537 C 0.0177 0.91829 0.01007 0.94005 0.0085 0.95833 C 0.00694 0.97685 0.0085 0.99815 0.0085 1.00671 " pathEditMode="relative" rAng="0" ptsTypes="aaaaaaaaaaA">
                                      <p:cBhvr>
                                        <p:cTn id="148" dur="4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342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0629E-6 C -0.00087 0.01873 -0.00157 0.03724 4.44444E-6 0.06268 C 0.00156 0.08835 0.01076 0.12928 0.0092 0.15472 C 0.00763 0.1797 -0.00487 0.1901 -0.00921 0.21485 C -0.01355 0.23983 -0.01493 0.2729 -0.01702 0.30435 C -0.0191 0.33557 -0.02188 0.37119 -0.02153 0.4031 C -0.02118 0.43502 -0.01667 0.46207 -0.01546 0.49491 C -0.01424 0.52799 -0.01216 0.56776 -0.01389 0.60107 C -0.01563 0.63414 -0.02535 0.65056 -0.02622 0.69519 C -0.02709 0.73983 -0.01546 0.82031 -0.01858 0.8691 C -0.02171 0.9179 -0.03959 0.95444 -0.04462 0.98728 C -0.04966 1.02035 -0.04983 1.04071 -0.04931 1.0673 C -0.04879 1.09367 -0.04254 1.12789 -0.0415 1.14686 C -0.04046 1.16559 -0.04254 1.17091 -0.04306 1.18062 C -0.04358 1.1901 -0.04445 1.20144 -0.04462 1.2049 " pathEditMode="relative" rAng="0" ptsTypes="aaaaaaaaaaaaaaA">
                                      <p:cBhvr>
                                        <p:cTn id="150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" y="6024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96296E-6 C 0.00278 0.01945 0.00556 0.03843 0.00643 0.05486 C 0.00712 0.0713 0.00591 0.0669 0.00469 0.09954 C 0.00365 0.13195 -0.00156 0.20926 -3.88889E-6 0.25 C 0.00157 0.29051 0.01094 0.31273 0.01424 0.34306 C 0.01737 0.37361 0.01997 0.39792 0.01893 0.43218 C 0.01789 0.46644 0.004 0.5088 0.00799 0.54885 C 0.01181 0.58912 0.03368 0.62431 0.04254 0.67408 C 0.05157 0.72385 0.05816 0.78797 0.06146 0.84584 C 0.06493 0.90348 0.06389 0.96158 0.06302 1.02014 " pathEditMode="relative" rAng="0" ptsTypes="aaaaaaaaaA">
                                      <p:cBhvr>
                                        <p:cTn id="152" dur="4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50995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19 -0.0618 C 0.01267 0.00533 0.01215 0.07176 0.01197 0.12037 C 0.0118 0.16945 0.01284 0.18473 0.01197 0.23056 C 0.01111 0.27593 0.00399 0.34375 0.00607 0.39399 C 0.00816 0.44537 0.01875 0.47824 0.025 0.53843 C 0.03142 0.59861 0.04513 0.6838 0.04409 0.75533 C 0.04322 0.82755 0.02361 0.91065 0.01909 0.96922 C 0.01458 1.02732 0.01579 1.06551 0.01666 1.1051 C 0.01753 1.14468 0.02378 1.1757 0.02378 1.20625 C 0.02378 1.23704 0.01788 1.26574 0.01666 1.29028 C 0.01545 1.31482 0.01666 1.34283 0.01666 1.3544 " pathEditMode="relative" rAng="0" ptsTypes="aaaaaaaaaaA">
                                      <p:cBhvr>
                                        <p:cTn id="154" dur="4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7081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156" dur="4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C -0.00087 0.01968 -0.00156 0.03935 -1.66667E-6 0.06667 C 0.00156 0.09352 0.01077 0.13681 0.0092 0.16366 C 0.00764 0.19028 -0.00486 0.20093 -0.0092 0.22732 C -0.01337 0.25394 -0.01476 0.28866 -0.01684 0.32153 C -0.01892 0.35463 -0.0217 0.39236 -0.02135 0.42593 C -0.02101 0.45949 -0.01649 0.4882 -0.01528 0.52292 C -0.01406 0.55787 -0.01198 0.59977 -0.01371 0.63472 C -0.01545 0.67014 -0.02517 0.6875 -0.02604 0.73449 C -0.02691 0.78172 -0.01528 0.86667 -0.0184 0.91829 C -0.02153 0.96991 -0.03923 1.00857 -0.04427 1.04329 C -0.0493 1.07824 -0.0493 1.09954 -0.04896 1.12755 C -0.04844 1.15556 -0.04219 1.19167 -0.04114 1.21158 C -0.0401 1.23172 -0.04219 1.2375 -0.04271 1.24746 C -0.04323 1.25741 -0.0441 1.26968 -0.04427 1.27338 " pathEditMode="relative" rAng="0" ptsTypes="aaaaaaaaaaaaaaA">
                                      <p:cBhvr>
                                        <p:cTn id="158" dur="4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63657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4.44444E-6 C 0.00139 0.02314 0.00087 0.04537 0.00209 0.07638 C 0.0033 0.1074 0.01077 0.15694 0.00938 0.1875 C 0.00816 0.21782 -0.00173 0.22986 -0.00521 0.26018 C -0.00868 0.2905 -0.00972 0.33032 -0.01128 0.36875 C -0.01302 0.40625 -0.01527 0.44907 -0.01493 0.48773 C -0.01475 0.52615 -0.01111 0.55879 -0.01007 0.59861 C -0.0092 0.63842 -0.00746 0.6868 -0.00885 0.72662 C -0.01024 0.7662 -0.01805 0.78634 -0.01875 0.84004 C -0.01944 0.89421 -0.01007 0.99143 -0.01267 1.05046 C -0.0151 1.10925 -0.02934 1.1537 -0.03333 1.19328 C -0.03732 1.23333 -0.03732 1.25763 -0.03698 1.29027 C -0.03663 1.32199 -0.03159 1.36342 -0.03073 1.38634 C -0.03003 1.40902 -0.03159 1.4155 -0.03212 1.42708 C -0.03246 1.43865 -0.03316 1.45231 -0.03333 1.45694 " pathEditMode="relative" rAng="0" ptsTypes="aaaaaaaaaaaaaaA">
                                      <p:cBhvr>
                                        <p:cTn id="160" dur="4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72847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0.00121 0.02245 0.00243 0.0449 0.00277 0.06412 C 0.00312 0.0831 0.0026 0.07824 0.00208 0.1155 C 0.00156 0.153 -0.0007 0.24189 4.16667E-6 0.28888 C 0.00069 0.33588 0.00486 0.36157 0.00625 0.39675 C 0.00781 0.43148 0.00902 0.45972 0.0085 0.49907 C 0.00798 0.53819 0.00173 0.58726 0.00347 0.63356 C 0.0052 0.67963 0.0151 0.7206 0.01909 0.778 C 0.02309 0.83518 0.02604 0.90949 0.0276 0.97615 C 0.02916 1.04282 0.02864 1.10995 0.02829 1.17754 " pathEditMode="relative" rAng="0" ptsTypes="aaaaaaaaaA">
                                      <p:cBhvr>
                                        <p:cTn id="162" dur="4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" y="58866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7.40741E-7 C -0.00017 0.02315 -0.00069 0.04537 0.0007 0.07662 C 0.00209 0.10787 0.01077 0.15764 0.0092 0.1882 C 0.00781 0.21852 -0.00382 0.23125 -0.00781 0.26088 C -0.0118 0.29144 -0.01302 0.33125 -0.0151 0.36991 C -0.01701 0.40741 -0.01944 0.45046 -0.01927 0.48889 C -0.01892 0.52755 -0.01475 0.56042 -0.01354 0.60023 C -0.0125 0.64028 -0.01059 0.68866 -0.01215 0.7287 C -0.01371 0.76829 -0.02274 0.78843 -0.02361 0.84236 C -0.0243 0.89676 -0.01354 0.99421 -0.01649 1.05324 C -0.01944 1.1125 -0.03594 1.15695 -0.04062 1.19676 C -0.04531 1.23681 -0.04531 1.26111 -0.04496 1.29375 C -0.04444 1.3257 -0.03871 1.36713 -0.03767 1.39028 C -0.0368 1.41296 -0.03871 1.41968 -0.03906 1.43102 C -0.03958 1.44259 -0.04045 1.45648 -0.04062 1.46111 " pathEditMode="relative" rAng="0" ptsTypes="aaaaaaaaaaaaaaA">
                                      <p:cBhvr>
                                        <p:cTn id="164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" y="73056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2.22222E-6 C 0.00329 0.02732 0.0066 0.05463 0.00729 0.07755 C 0.00816 0.1007 0.00678 0.09445 0.00556 0.14005 C 0.00435 0.18565 -0.00156 0.29375 0.00018 0.35093 C 0.00191 0.40787 0.01251 0.43866 0.01615 0.48102 C 0.01962 0.52384 0.02257 0.55787 0.02153 0.60579 C 0.02032 0.65371 0.00469 0.71297 0.00903 0.76922 C 0.01355 0.82547 0.03803 0.875 0.04792 0.94468 C 0.05782 1.01435 0.06528 1.1044 0.0691 1.18542 C 0.07292 1.26621 0.07188 1.34769 0.07084 1.42963 " pathEditMode="relative" rAng="0" ptsTypes="aaaaaaaaaA">
                                      <p:cBhvr>
                                        <p:cTn id="166" dur="4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71481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168" dur="4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70" dur="4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943 C 0.00434 0.03793 0.00712 0.05666 0.00781 0.07262 C 0.00851 0.08857 0.00729 0.08418 0.00625 0.11563 C 0.00521 0.14709 -1.94444E-6 0.22178 0.00156 0.2611 C 0.00313 0.30042 0.01233 0.32192 0.01545 0.35129 C 0.01858 0.38067 0.02118 0.40425 0.02014 0.43733 C 0.0191 0.4704 0.00556 0.51133 0.00938 0.55018 C 0.0132 0.58904 0.03455 0.62303 0.04323 0.67114 C 0.05191 0.71901 0.05834 0.78122 0.06163 0.83696 C 0.06493 0.89269 0.06406 0.94889 0.0632 1.00509 " pathEditMode="relative" ptsTypes="aaaaaaaaaA">
                                      <p:cBhvr>
                                        <p:cTn id="172" dur="4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-0.06181 C 0.00643 0.01458 0.00573 0.09004 0.00556 0.14514 C 0.00539 0.20092 0.0066 0.21852 0.00556 0.2706 C 0.00452 0.32222 -0.00399 0.3993 -0.00156 0.45764 C 0.00104 0.5162 0.01354 0.55347 0.02118 0.62106 C 0.02865 0.69004 0.04514 0.78611 0.04393 0.86759 C 0.04289 0.9493 0.01945 1.04328 0.01407 1.10995 C 0.00868 1.17615 0.01025 1.21944 0.01111 1.26435 C 0.01216 1.30926 0.01962 1.34444 0.01962 1.37939 C 0.01962 1.41435 0.01268 1.44676 0.01111 1.47453 C 0.00973 1.50254 0.01111 1.53426 0.01111 1.54768 " pathEditMode="relative" rAng="0" ptsTypes="aaaaaaaaaaA">
                                      <p:cBhvr>
                                        <p:cTn id="174" dur="4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80463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4.44444E-6 C -8.33333E-7 0.01689 -0.00069 0.03356 0.0007 0.05625 C 0.00226 0.07916 0.01076 0.1155 0.0092 0.13819 C 0.00781 0.16064 -0.00364 0.16967 -0.00764 0.19189 C -0.01163 0.21435 -0.01302 0.24375 -0.01493 0.27199 C -0.01684 0.29976 -0.01927 0.33171 -0.0191 0.36018 C -0.01875 0.38865 -0.01458 0.41319 -0.01337 0.44259 C -0.01233 0.47199 -0.01042 0.5074 -0.01198 0.53726 C -0.01354 0.56689 -0.02257 0.58148 -0.02326 0.62129 C -0.02413 0.66157 -0.01337 0.73333 -0.01632 0.77708 C -0.0191 0.8206 -0.03559 0.85347 -0.04028 0.88287 C -0.04496 0.91226 -0.04496 0.93032 -0.04462 0.95439 C -0.0441 0.97777 -0.03837 1.00833 -0.03733 1.02546 C -0.03646 1.04213 -0.03837 1.04699 -0.03889 1.05555 C -0.03924 1.06388 -0.0401 1.0743 -0.04028 1.07754 " pathEditMode="relative" rAng="0" ptsTypes="aaaaaaaaaaaaaaA">
                                      <p:cBhvr>
                                        <p:cTn id="176" dur="4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5386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C 0.00277 0.02662 0.00573 0.053 0.00642 0.07592 C 0.00711 0.09814 0.0059 0.09236 0.00468 0.1368 C 0.00364 0.18171 -0.00157 0.28726 3.33333E-6 0.34305 C 0.00156 0.39884 0.01093 0.4287 0.01423 0.47037 C 0.01736 0.51203 0.02014 0.54537 0.01909 0.59236 C 0.01788 0.63912 0.00399 0.69722 0.00798 0.75231 C 0.01198 0.8074 0.03385 0.85578 0.04271 0.92384 C 0.05156 0.99189 0.05816 1.08009 0.06163 1.15902 C 0.0651 1.23819 0.06406 1.31782 0.06319 1.39791 " pathEditMode="relative" rAng="0" ptsTypes="aaaaaaaaaA">
                                      <p:cBhvr>
                                        <p:cTn id="178" dur="4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69884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80" dur="4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7 -0.0618 C 0.0375 -0.00833 0.03733 0.04468 0.03733 0.08287 C 0.03733 0.12199 0.0375 0.13426 0.03733 0.1706 C 0.03715 0.20671 0.03559 0.26088 0.03594 0.30162 C 0.03646 0.34236 0.03889 0.36852 0.04045 0.4162 C 0.04184 0.46389 0.04514 0.53171 0.04479 0.58866 C 0.04462 0.6463 0.0401 0.71227 0.03889 0.75903 C 0.03785 0.80533 0.03819 0.83565 0.03854 0.86713 C 0.03872 0.89861 0.0401 0.92338 0.0401 0.94792 C 0.0401 0.97222 0.03872 0.99514 0.03854 1.01458 C 0.03819 1.03426 0.03854 1.05648 0.03854 1.06574 " pathEditMode="relative" rAng="0" ptsTypes="aaaaaaaaaaA">
                                      <p:cBhvr>
                                        <p:cTn id="182" dur="4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56366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3 0.47754 C -0.02118 0.50671 -0.0217 0.53611 -0.0217 0.5574 C -0.02187 0.57916 -0.02101 0.58611 -0.0217 0.60601 C -0.0224 0.62615 -0.02743 0.65601 -0.02604 0.6787 C -0.02448 0.70138 -0.01684 0.71597 -0.01233 0.74259 C -0.00781 0.76898 0.00208 0.80648 0.00139 0.83819 C 0.0007 0.8699 -0.01337 0.90671 -0.01667 0.9324 C -0.01996 0.95833 -0.01892 0.975 -0.0184 0.99259 C -0.01771 1.00995 -0.01319 1.02384 -0.01319 1.03726 C -0.01319 1.05092 -0.01753 1.06342 -0.0184 1.07407 C -0.01927 1.08518 -0.0184 1.09745 -0.0184 1.10254 " pathEditMode="relative" rAng="0" ptsTypes="aaaaaaaaaaA">
                                      <p:cBhvr>
                                        <p:cTn id="184" dur="4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3125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C -0.0151 0.03658 -0.03021 0.07292 -0.0309 0.12477 C -0.0316 0.17686 -0.00243 0.2338 -0.00469 0.31505 C -0.00694 0.39561 -0.03924 0.50949 -0.04462 0.61158 C -0.05 0.71366 -0.02153 0.8176 -0.03698 0.92848 C -0.05243 1.03936 -0.12153 1.2088 -0.13698 1.27824 C -0.15243 1.34792 -0.14097 1.34653 -0.12934 1.34491 " pathEditMode="relative" rAng="0" ptsTypes="aaaaaaA">
                                      <p:cBhvr>
                                        <p:cTn id="186" dur="4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67407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88" dur="4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185 C -0.01146 0.0451 -0.02657 0.07193 -0.02726 0.11078 C -0.02795 0.14963 0.00121 0.19195 -0.00104 0.25232 C -0.0033 0.31268 -0.03559 0.39755 -0.04097 0.47364 C -0.04636 0.54973 -0.01788 0.62674 -0.03334 0.7093 C -0.04879 0.79186 -0.11788 0.9179 -0.13334 0.96948 C -0.14879 1.02105 -0.13733 1.01989 -0.1257 1.01874 " pathEditMode="relative" ptsTypes="aaaaaaA">
                                      <p:cBhvr>
                                        <p:cTn id="190" dur="4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92" dur="4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94" dur="4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C -0.00052 0.01713 -0.00086 0.0338 -4.44444E-6 0.05694 C 0.00105 0.07986 0.0073 0.1162 0.00625 0.13889 C 0.00521 0.16157 -0.00312 0.17083 -0.00607 0.19352 C -0.00885 0.21574 -0.00972 0.24537 -0.01111 0.27338 C -0.0125 0.30162 -0.01441 0.3338 -0.01423 0.3625 C -0.01388 0.39097 -0.01093 0.41505 -0.01006 0.44468 C -0.00937 0.47431 -0.00798 0.51019 -0.00902 0.54005 C -0.01024 0.57014 -0.01666 0.58472 -0.01718 0.62477 C -0.01788 0.66505 -0.01006 0.73727 -0.01215 0.78125 C -0.01423 0.825 -0.02604 0.85787 -0.02951 0.8875 C -0.03281 0.91736 -0.03281 0.93542 -0.03263 0.95949 C -0.03229 0.9831 -0.02812 1.01389 -0.02743 1.03102 C -0.02673 1.04792 -0.02812 1.05255 -0.02847 1.06134 C -0.02881 1.06944 -0.02934 1.08032 -0.02951 1.0831 " pathEditMode="relative" rAng="0" ptsTypes="aaaaaaaaaaaaaaA">
                                      <p:cBhvr>
                                        <p:cTn id="196" dur="4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54144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198" dur="4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6175 C 0.00329 -0.01041 0.0026 0.04093 0.00243 0.0784 C 0.00225 0.1161 0.00364 0.12812 0.00243 0.16327 C 0.00121 0.19843 -0.00799 0.25046 -0.00521 0.29024 C -0.00243 0.33002 0.01111 0.35523 0.01927 0.40171 C 0.02743 0.4482 0.04514 0.51364 0.04392 0.56915 C 0.0427 0.62442 0.01753 0.68871 0.01163 0.73381 C 0.00573 0.77891 0.00746 0.80828 0.0085 0.83881 C 0.00954 0.8691 0.0177 0.89315 0.0177 0.91674 C 0.0177 0.94033 0.01007 0.96253 0.0085 0.98127 C 0.00694 1.00023 0.0085 1.02197 0.0085 1.03053 " pathEditMode="relative" rAng="0" ptsTypes="aaaaaaaaaaA">
                                      <p:cBhvr>
                                        <p:cTn id="200" dur="4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4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/>
      <p:bldP spid="18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蓝白系\牛天晓5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8" b="1491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41964" y="1143711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235663" y="2052117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0666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5515311" y="368928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发现</a:t>
            </a:r>
          </a:p>
        </p:txBody>
      </p:sp>
    </p:spTree>
    <p:extLst>
      <p:ext uri="{BB962C8B-B14F-4D97-AF65-F5344CB8AC3E}">
        <p14:creationId xmlns:p14="http://schemas.microsoft.com/office/powerpoint/2010/main" val="37016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zh-CN" altLang="en-US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888358" y="2268141"/>
            <a:ext cx="482453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457200"/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暂时性公开链接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1595400" y="3062784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发现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1800126" y="3472734"/>
            <a:ext cx="8640960" cy="1338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6600" dirty="0"/>
              <a:t>https://iamwyh.cn/vis/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5660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zh-CN" altLang="en-US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历史趋势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220644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发现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21429" y="2006619"/>
            <a:ext cx="10515600" cy="19193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1. </a:t>
            </a:r>
            <a:r>
              <a:rPr lang="zh-CN" altLang="en-US" sz="2400" dirty="0"/>
              <a:t>中美关系：</a:t>
            </a:r>
            <a:r>
              <a:rPr lang="zh-CN" altLang="en-US" sz="2400" b="1" dirty="0"/>
              <a:t>总体上升，略有波澜</a:t>
            </a:r>
            <a:endParaRPr lang="en-US" altLang="zh-CN" sz="2400" b="1" dirty="0"/>
          </a:p>
          <a:p>
            <a:r>
              <a:rPr lang="zh-CN" altLang="en-US" sz="2400" dirty="0"/>
              <a:t>经济、文化占比增加</a:t>
            </a:r>
            <a:endParaRPr lang="en-US" altLang="zh-CN" sz="2400" dirty="0"/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可视化结果展现</a:t>
            </a:r>
            <a:r>
              <a:rPr lang="zh-CN" altLang="en-US" sz="2400" b="1" dirty="0"/>
              <a:t>重要历史事件</a:t>
            </a:r>
            <a:endParaRPr lang="en-US" altLang="zh-CN" sz="2400" b="1" dirty="0"/>
          </a:p>
          <a:p>
            <a:r>
              <a:rPr lang="en-US" altLang="zh-CN" sz="2400" dirty="0"/>
              <a:t>71</a:t>
            </a:r>
            <a:r>
              <a:rPr lang="zh-CN" altLang="en-US" sz="2400" dirty="0"/>
              <a:t>年乒乓外交、</a:t>
            </a:r>
            <a:r>
              <a:rPr lang="en-US" altLang="zh-CN" sz="2400" dirty="0"/>
              <a:t>79</a:t>
            </a:r>
            <a:r>
              <a:rPr lang="zh-CN" altLang="en-US" sz="2400" dirty="0"/>
              <a:t>年建交</a:t>
            </a:r>
            <a:endParaRPr lang="en-US" altLang="zh-CN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4976D9-2052-4B36-A522-2AC4714188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34" y="1158528"/>
            <a:ext cx="4499159" cy="2549770"/>
          </a:xfrm>
          <a:prstGeom prst="rect">
            <a:avLst/>
          </a:prstGeom>
        </p:spPr>
      </p:pic>
      <p:sp>
        <p:nvSpPr>
          <p:cNvPr id="14" name="66">
            <a:extLst>
              <a:ext uri="{FF2B5EF4-FFF2-40B4-BE49-F238E27FC236}">
                <a16:creationId xmlns:a16="http://schemas.microsoft.com/office/drawing/2014/main" id="{875305AD-F8C2-497F-8226-79A77C9778E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86960" y="4143639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趣事</a:t>
            </a:r>
          </a:p>
        </p:txBody>
      </p:sp>
      <p:cxnSp>
        <p:nvCxnSpPr>
          <p:cNvPr id="15" name="6">
            <a:extLst>
              <a:ext uri="{FF2B5EF4-FFF2-40B4-BE49-F238E27FC236}">
                <a16:creationId xmlns:a16="http://schemas.microsoft.com/office/drawing/2014/main" id="{51DDB6E2-E2BA-4EB8-83C5-E380E757882D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457777" y="4660796"/>
            <a:ext cx="2238226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A42651D3-4165-4AC6-A54D-2B863B558B62}"/>
              </a:ext>
            </a:extLst>
          </p:cNvPr>
          <p:cNvSpPr txBox="1">
            <a:spLocks/>
          </p:cNvSpPr>
          <p:nvPr/>
        </p:nvSpPr>
        <p:spPr>
          <a:xfrm>
            <a:off x="614944" y="4788421"/>
            <a:ext cx="10515600" cy="19454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1. </a:t>
            </a:r>
            <a:r>
              <a:rPr lang="zh-CN" altLang="en-US" sz="2400" dirty="0"/>
              <a:t>苏联解体前，常出现“</a:t>
            </a:r>
            <a:r>
              <a:rPr lang="en-US" altLang="zh-CN" sz="2400" dirty="0"/>
              <a:t>soviet</a:t>
            </a:r>
            <a:r>
              <a:rPr lang="zh-CN" altLang="en-US" sz="2400" dirty="0"/>
              <a:t>”“</a:t>
            </a:r>
            <a:r>
              <a:rPr lang="en-US" altLang="zh-CN" sz="2400" dirty="0"/>
              <a:t>communist</a:t>
            </a:r>
            <a:r>
              <a:rPr lang="zh-CN" altLang="en-US" sz="2400" dirty="0"/>
              <a:t>”字样</a:t>
            </a:r>
            <a:endParaRPr lang="en-US" altLang="zh-CN" sz="2400" dirty="0"/>
          </a:p>
          <a:p>
            <a:r>
              <a:rPr lang="en-US" altLang="zh-CN" sz="2400" dirty="0"/>
              <a:t>2. 64</a:t>
            </a:r>
            <a:r>
              <a:rPr lang="zh-CN" altLang="en-US" sz="2400" dirty="0"/>
              <a:t>年我国原子弹爆炸成功，</a:t>
            </a:r>
            <a:r>
              <a:rPr lang="en-US" altLang="zh-CN" sz="2400" dirty="0"/>
              <a:t>military</a:t>
            </a:r>
            <a:r>
              <a:rPr lang="zh-CN" altLang="en-US" sz="2400" dirty="0"/>
              <a:t>新闻大幅增长</a:t>
            </a:r>
            <a:endParaRPr lang="en-US" altLang="zh-CN" sz="2400" dirty="0"/>
          </a:p>
          <a:p>
            <a:r>
              <a:rPr lang="en-US" altLang="zh-CN" sz="2400" dirty="0"/>
              <a:t>3. </a:t>
            </a:r>
            <a:r>
              <a:rPr lang="zh-CN" altLang="en-US" sz="2400" dirty="0"/>
              <a:t>越战前后， 关键词“</a:t>
            </a:r>
            <a:r>
              <a:rPr lang="en-US" altLang="zh-CN" sz="2400" dirty="0" err="1"/>
              <a:t>vietnam</a:t>
            </a:r>
            <a:r>
              <a:rPr lang="zh-CN" altLang="en-US" sz="2400" dirty="0"/>
              <a:t>”频频出现</a:t>
            </a:r>
            <a:endParaRPr lang="en-US" altLang="zh-CN" sz="2400" dirty="0"/>
          </a:p>
          <a:p>
            <a:r>
              <a:rPr lang="en-US" altLang="zh-CN" sz="2400" dirty="0"/>
              <a:t>4. </a:t>
            </a:r>
            <a:r>
              <a:rPr lang="zh-CN" altLang="en-US" sz="2400" dirty="0"/>
              <a:t>美国总统为榜上常客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FB1A60-321F-4F80-8A90-6FC160B2A5D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88" y="4556389"/>
            <a:ext cx="3779087" cy="14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5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北大PPT\03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b="8014"/>
          <a:stretch/>
        </p:blipFill>
        <p:spPr bwMode="auto">
          <a:xfrm>
            <a:off x="0" y="1"/>
            <a:ext cx="12241213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3709132" y="1007207"/>
            <a:ext cx="4824536" cy="4824536"/>
          </a:xfrm>
          <a:prstGeom prst="ellipse">
            <a:avLst/>
          </a:prstGeom>
          <a:solidFill>
            <a:schemeClr val="bg1">
              <a:alpha val="61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17630" y="2484165"/>
            <a:ext cx="3005951" cy="2028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感谢聆听</a:t>
            </a:r>
            <a:endParaRPr lang="en-US" altLang="zh-CN" sz="44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请批评指正</a:t>
            </a:r>
          </a:p>
        </p:txBody>
      </p:sp>
      <p:pic>
        <p:nvPicPr>
          <p:cNvPr id="6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062" y="323925"/>
            <a:ext cx="1776882" cy="50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谢昊\_DSC8429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8" b="335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895020" y="1143708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188722" y="1827426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0666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5515312" y="340714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数据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F64626-9998-44FF-B222-9A660BD2A1BE}"/>
              </a:ext>
            </a:extLst>
          </p:cNvPr>
          <p:cNvSpPr/>
          <p:nvPr/>
        </p:nvSpPr>
        <p:spPr>
          <a:xfrm>
            <a:off x="2669077" y="4276013"/>
            <a:ext cx="6809175" cy="36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数据的获得与处理</a:t>
            </a:r>
            <a:endParaRPr lang="en-US" altLang="zh-CN" sz="1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3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build="allAtOnce"/>
      <p:bldP spid="21" grpId="0" build="allAtOnce"/>
      <p:bldP spid="22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如何可视化近百年的中美关系？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数据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没有现成给定的数据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历史事件？</a:t>
            </a:r>
            <a:endParaRPr lang="en-US" altLang="zh-CN" sz="2400" dirty="0"/>
          </a:p>
          <a:p>
            <a:r>
              <a:rPr lang="zh-CN" altLang="en-US" sz="2400" dirty="0"/>
              <a:t>只有少量文字可供可视化</a:t>
            </a:r>
            <a:endParaRPr lang="en-US" altLang="zh-CN" sz="2400" dirty="0"/>
          </a:p>
          <a:p>
            <a:r>
              <a:rPr lang="zh-CN" altLang="en-US" sz="2400" dirty="0"/>
              <a:t>经济往来数据？</a:t>
            </a:r>
            <a:endParaRPr lang="en-US" altLang="zh-CN" sz="2400" dirty="0"/>
          </a:p>
          <a:p>
            <a:r>
              <a:rPr lang="zh-CN" altLang="en-US" sz="2400" dirty="0"/>
              <a:t>只能反映中美关系的一个角度</a:t>
            </a:r>
          </a:p>
          <a:p>
            <a:endParaRPr lang="en-US" altLang="zh-CN" sz="2400" dirty="0"/>
          </a:p>
          <a:p>
            <a:r>
              <a:rPr lang="zh-CN" altLang="en-US" sz="2400" dirty="0"/>
              <a:t>报纸！</a:t>
            </a:r>
          </a:p>
          <a:p>
            <a:r>
              <a:rPr lang="zh-CN" altLang="en-US" sz="2400" dirty="0"/>
              <a:t>数据丰富、从侧面反映中美关系</a:t>
            </a:r>
          </a:p>
        </p:txBody>
      </p:sp>
    </p:spTree>
    <p:extLst>
      <p:ext uri="{BB962C8B-B14F-4D97-AF65-F5344CB8AC3E}">
        <p14:creationId xmlns:p14="http://schemas.microsoft.com/office/powerpoint/2010/main" val="42872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如何可视化近百年的中美关系？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数据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中外 </a:t>
            </a:r>
            <a:r>
              <a:rPr lang="zh-CN" altLang="en-US" sz="2400" b="1" dirty="0"/>
              <a:t>共</a:t>
            </a:r>
            <a:r>
              <a:rPr lang="en-US" altLang="zh-CN" sz="2400" b="1" dirty="0"/>
              <a:t>9</a:t>
            </a:r>
            <a:r>
              <a:rPr lang="zh-CN" altLang="en-US" sz="2400" b="1" dirty="0"/>
              <a:t>份 </a:t>
            </a:r>
            <a:r>
              <a:rPr lang="zh-CN" altLang="en-US" sz="2400" dirty="0"/>
              <a:t>报纸</a:t>
            </a:r>
            <a:endParaRPr lang="en-US" altLang="zh-CN" sz="2400" dirty="0"/>
          </a:p>
          <a:p>
            <a:r>
              <a:rPr lang="zh-CN" altLang="en-US" sz="2400" dirty="0"/>
              <a:t>搜索“</a:t>
            </a:r>
            <a:r>
              <a:rPr lang="en-US" altLang="zh-CN" sz="2400" dirty="0"/>
              <a:t>China America”</a:t>
            </a:r>
            <a:r>
              <a:rPr lang="zh-CN" altLang="en-US" sz="2400" dirty="0"/>
              <a:t>，爬取所有的（标题，摘要，事件，链接）</a:t>
            </a:r>
          </a:p>
          <a:p>
            <a:r>
              <a:rPr lang="zh-CN" altLang="en-US" sz="2400" dirty="0"/>
              <a:t>每份报纸</a:t>
            </a:r>
            <a:r>
              <a:rPr lang="zh-CN" altLang="en-US" sz="2400" b="1" dirty="0"/>
              <a:t>单独爬虫、整理</a:t>
            </a:r>
            <a:endParaRPr lang="en-US" altLang="zh-CN" sz="2400" b="1" dirty="0"/>
          </a:p>
          <a:p>
            <a:endParaRPr lang="zh-CN" altLang="en-US" sz="2400" dirty="0"/>
          </a:p>
          <a:p>
            <a:r>
              <a:rPr lang="zh-CN" altLang="en-US" sz="2400" dirty="0"/>
              <a:t>向</a:t>
            </a:r>
            <a:r>
              <a:rPr lang="en-US" altLang="zh-CN" sz="2400" dirty="0"/>
              <a:t>New York Times</a:t>
            </a:r>
            <a:r>
              <a:rPr lang="zh-CN" altLang="en-US" sz="2400" dirty="0"/>
              <a:t>申请到早年数据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5462F3-1550-4AAF-87C8-96698F9CE5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1" y="4489502"/>
            <a:ext cx="1705878" cy="22681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DFFCBC-CE6D-4451-A141-BA444F9BC5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82" y="4395689"/>
            <a:ext cx="1374635" cy="22703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1A9824-9F79-4BAC-B095-E8C8D72EF6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78" y="4489502"/>
            <a:ext cx="1233685" cy="22278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5CD28D-3500-4A48-AF49-545EE756436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689" y="4423895"/>
            <a:ext cx="1476784" cy="22139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03EC73E-E8EC-4CCE-BFC9-AE775F26CAC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25" y="4889805"/>
            <a:ext cx="2322727" cy="14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谢昊\_DSC85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8297" r="65714" b="8297"/>
          <a:stretch/>
        </p:blipFill>
        <p:spPr bwMode="auto">
          <a:xfrm rot="5400000" flipV="1">
            <a:off x="4770359" y="-2780489"/>
            <a:ext cx="2700499" cy="122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41964" y="1143711"/>
            <a:ext cx="4357288" cy="432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 dirty="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235663" y="2124125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0666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5561211" y="379065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40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设计</a:t>
            </a:r>
          </a:p>
        </p:txBody>
      </p:sp>
    </p:spTree>
    <p:extLst>
      <p:ext uri="{BB962C8B-B14F-4D97-AF65-F5344CB8AC3E}">
        <p14:creationId xmlns:p14="http://schemas.microsoft.com/office/powerpoint/2010/main" val="40169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一开始，读者想对中美关系的整体发展有一个把握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设计思路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/>
              <a:t>时间滚轮</a:t>
            </a:r>
            <a:r>
              <a:rPr lang="zh-CN" altLang="en-US" sz="2400" dirty="0"/>
              <a:t>选择年</a:t>
            </a:r>
            <a:endParaRPr lang="en-US" altLang="zh-CN" sz="2400" dirty="0"/>
          </a:p>
          <a:p>
            <a:r>
              <a:rPr lang="zh-CN" altLang="en-US" sz="2400" b="1" dirty="0"/>
              <a:t>日期模块</a:t>
            </a:r>
            <a:r>
              <a:rPr lang="zh-CN" altLang="en-US" sz="2400" dirty="0"/>
              <a:t>选择月</a:t>
            </a:r>
            <a:r>
              <a:rPr lang="en-US" altLang="zh-CN" sz="2400" dirty="0"/>
              <a:t>/</a:t>
            </a:r>
            <a:r>
              <a:rPr lang="zh-CN" altLang="en-US" sz="2400" dirty="0"/>
              <a:t>日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/>
              <a:t>堆叠面积图</a:t>
            </a:r>
            <a:endParaRPr lang="en-US" altLang="zh-CN" sz="2400" b="1" dirty="0"/>
          </a:p>
          <a:p>
            <a:endParaRPr lang="en-US" altLang="zh-CN" sz="2400" dirty="0"/>
          </a:p>
          <a:p>
            <a:r>
              <a:rPr lang="zh-CN" altLang="en-US" sz="2400" dirty="0"/>
              <a:t>政治、经济、文化、</a:t>
            </a:r>
            <a:endParaRPr lang="en-US" altLang="zh-CN" sz="2400" dirty="0"/>
          </a:p>
          <a:p>
            <a:r>
              <a:rPr lang="zh-CN" altLang="en-US" sz="2400" dirty="0"/>
              <a:t>军事、科技、体育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3E23AE-0249-4ED8-9AB1-4227CA5C8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38" y="3361242"/>
            <a:ext cx="5781717" cy="32766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603430-6F39-4831-AB35-49F7D2A880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867" y="1940454"/>
            <a:ext cx="5033999" cy="12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进一步，读者想“这段时间发生了什么？”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设计思路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从</a:t>
            </a:r>
            <a:r>
              <a:rPr lang="zh-CN" altLang="en-US" sz="2400" b="1" dirty="0"/>
              <a:t>词云</a:t>
            </a:r>
            <a:r>
              <a:rPr lang="zh-CN" altLang="en-US" sz="2400" dirty="0"/>
              <a:t>看关键信息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从</a:t>
            </a:r>
            <a:r>
              <a:rPr lang="zh-CN" altLang="en-US" sz="2400" b="1" dirty="0"/>
              <a:t>大事件</a:t>
            </a:r>
            <a:r>
              <a:rPr lang="zh-CN" altLang="en-US" sz="2400" dirty="0"/>
              <a:t>看历史背景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325F79-87AA-421D-9548-971380985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14" y="4321965"/>
            <a:ext cx="4586321" cy="21145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3DDE21-D0C3-4EA6-B225-EEAD5B42D1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78" y="1982883"/>
            <a:ext cx="3757640" cy="22193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62CEE3-FFB7-41FC-ADC4-D0D7EFF55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89" y="4738905"/>
            <a:ext cx="1187753" cy="15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0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再深入，读者想了解某时期内某话题的文章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设计思路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/>
              <a:t>详细信息模块</a:t>
            </a:r>
            <a:endParaRPr lang="en-US" altLang="zh-CN" sz="2400" b="1" dirty="0"/>
          </a:p>
          <a:p>
            <a:r>
              <a:rPr lang="zh-CN" altLang="en-US" sz="2400" dirty="0"/>
              <a:t>多选关键词，右侧出现包含关键词较多的文章</a:t>
            </a:r>
            <a:endParaRPr lang="en-US" altLang="zh-CN" sz="2400" dirty="0"/>
          </a:p>
          <a:p>
            <a:r>
              <a:rPr lang="zh-CN" altLang="en-US" sz="2400" dirty="0"/>
              <a:t>点击链接能直接访问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2010</a:t>
            </a:r>
            <a:r>
              <a:rPr lang="zh-CN" altLang="en-US" sz="2400" dirty="0"/>
              <a:t>年</a:t>
            </a:r>
            <a:r>
              <a:rPr lang="en-US" altLang="zh-CN" sz="2400" dirty="0"/>
              <a:t>-2020</a:t>
            </a:r>
            <a:r>
              <a:rPr lang="zh-CN" altLang="en-US" sz="2400" dirty="0"/>
              <a:t>年</a:t>
            </a:r>
            <a:endParaRPr lang="en-US" altLang="zh-CN" sz="2400" dirty="0"/>
          </a:p>
          <a:p>
            <a:r>
              <a:rPr lang="zh-CN" altLang="en-US" sz="2400" dirty="0"/>
              <a:t>关键词：“</a:t>
            </a:r>
            <a:r>
              <a:rPr lang="en-US" altLang="zh-CN" sz="2400" dirty="0"/>
              <a:t>trump</a:t>
            </a:r>
            <a:r>
              <a:rPr lang="zh-CN" altLang="en-US" sz="2400" dirty="0"/>
              <a:t>”“</a:t>
            </a:r>
            <a:r>
              <a:rPr lang="en-US" altLang="zh-CN" sz="2400" dirty="0" err="1"/>
              <a:t>obama</a:t>
            </a:r>
            <a:r>
              <a:rPr lang="zh-CN" altLang="en-US" sz="2400" dirty="0"/>
              <a:t>”</a:t>
            </a:r>
            <a:endParaRPr lang="en-US" altLang="zh-CN" sz="2400" dirty="0"/>
          </a:p>
          <a:p>
            <a:r>
              <a:rPr lang="zh-CN" altLang="en-US" sz="2400" dirty="0"/>
              <a:t>出现信息：“奥巴马和习近平避免冷战”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095BF1-56E9-40D7-94FB-1F3A990E3C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93" y="2061311"/>
            <a:ext cx="3912144" cy="45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蓝白系\董启飞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6005"/>
          <a:stretch/>
        </p:blipFill>
        <p:spPr bwMode="auto">
          <a:xfrm>
            <a:off x="1" y="-1"/>
            <a:ext cx="12271927" cy="68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-1"/>
            <a:ext cx="12271927" cy="6840537"/>
          </a:xfrm>
          <a:prstGeom prst="rect">
            <a:avLst/>
          </a:prstGeom>
          <a:solidFill>
            <a:srgbClr val="E6F2F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zh-CN" altLang="en-US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774C4A59-DA4E-4857-BC88-A8B94F85E8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77" y="1328728"/>
            <a:ext cx="8778566" cy="81218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457200"/>
            <a:r>
              <a:rPr lang="zh-CN" altLang="en-US" sz="2800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难点：数据量、图形交互</a:t>
            </a:r>
          </a:p>
        </p:txBody>
      </p:sp>
      <p:cxnSp>
        <p:nvCxnSpPr>
          <p:cNvPr id="13" name="6">
            <a:extLst>
              <a:ext uri="{FF2B5EF4-FFF2-40B4-BE49-F238E27FC236}">
                <a16:creationId xmlns:a16="http://schemas.microsoft.com/office/drawing/2014/main" id="{FF97C9F0-F6E9-49AE-A515-9232F077826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777" y="1836093"/>
            <a:ext cx="913860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" descr="C:\Users\ADMINI~1\AppData\Local\Temp\360zip$Temp\360$6\标志与中英文校名组合规范_左右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6" y="443054"/>
            <a:ext cx="1598480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96070" y="427889"/>
            <a:ext cx="22264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CN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设计思路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BA4C98F8-843B-4628-A203-EF7844F0FDED}"/>
              </a:ext>
            </a:extLst>
          </p:cNvPr>
          <p:cNvSpPr txBox="1">
            <a:spLocks/>
          </p:cNvSpPr>
          <p:nvPr/>
        </p:nvSpPr>
        <p:spPr>
          <a:xfrm>
            <a:off x="614944" y="20613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数据量：约</a:t>
            </a:r>
            <a:r>
              <a:rPr lang="en-US" altLang="zh-CN" sz="2400" dirty="0"/>
              <a:t>30W</a:t>
            </a:r>
            <a:r>
              <a:rPr lang="zh-CN" altLang="en-US" sz="2400" dirty="0"/>
              <a:t>条数据，每条</a:t>
            </a:r>
            <a:r>
              <a:rPr lang="en-US" altLang="zh-CN" sz="2400" dirty="0"/>
              <a:t>&gt;10</a:t>
            </a:r>
            <a:r>
              <a:rPr lang="zh-CN" altLang="en-US" sz="2400" dirty="0"/>
              <a:t>个词</a:t>
            </a:r>
          </a:p>
          <a:p>
            <a:endParaRPr lang="en-US" altLang="zh-CN" sz="2400" dirty="0"/>
          </a:p>
          <a:p>
            <a:r>
              <a:rPr lang="zh-CN" altLang="en-US" sz="2400" dirty="0"/>
              <a:t>每次</a:t>
            </a:r>
            <a:r>
              <a:rPr lang="zh-CN" altLang="en-US" sz="2400" b="1" dirty="0"/>
              <a:t>时间改变</a:t>
            </a:r>
            <a:r>
              <a:rPr lang="zh-CN" altLang="en-US" sz="2400" dirty="0"/>
              <a:t>，多个模块的结果要重新计算</a:t>
            </a:r>
          </a:p>
          <a:p>
            <a:r>
              <a:rPr lang="zh-CN" altLang="en-US" sz="2400" dirty="0"/>
              <a:t>每次</a:t>
            </a:r>
            <a:r>
              <a:rPr lang="zh-CN" altLang="en-US" sz="2400" b="1" dirty="0"/>
              <a:t>拖动时间条</a:t>
            </a:r>
            <a:r>
              <a:rPr lang="zh-CN" altLang="en-US" sz="2400" dirty="0"/>
              <a:t>，都会触发多次事件</a:t>
            </a:r>
            <a:r>
              <a:rPr lang="zh-CN" altLang="en-US" sz="2400" b="1" dirty="0"/>
              <a:t>时间改变</a:t>
            </a: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次左右）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若不进行更多处理，每次拖动所要处理的数据量就高达</a:t>
            </a:r>
            <a:r>
              <a:rPr lang="en-US" altLang="zh-CN" sz="2400" dirty="0"/>
              <a:t>3000W</a:t>
            </a:r>
          </a:p>
          <a:p>
            <a:endParaRPr lang="zh-CN" altLang="en-US" sz="2400" dirty="0"/>
          </a:p>
          <a:p>
            <a:r>
              <a:rPr lang="zh-CN" altLang="en-US" sz="2400" dirty="0"/>
              <a:t>解决方法：</a:t>
            </a:r>
            <a:endParaRPr lang="en-US" altLang="zh-CN" sz="2400" dirty="0"/>
          </a:p>
          <a:p>
            <a:r>
              <a:rPr lang="zh-CN" altLang="en-US" sz="2400" dirty="0"/>
              <a:t>多层采样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869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北京大学小青年刘金刀制作">
  <a:themeElements>
    <a:clrScheme name="自定义 7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B0F0"/>
      </a:accent1>
      <a:accent2>
        <a:srgbClr val="373545"/>
      </a:accent2>
      <a:accent3>
        <a:srgbClr val="FF9600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可商用字体-思源黑体">
      <a:majorFont>
        <a:latin typeface="Noto Sans CJK Regular"/>
        <a:ea typeface="Noto Sans CJK Medium"/>
        <a:cs typeface=""/>
      </a:majorFont>
      <a:minorFont>
        <a:latin typeface="Noto Sans CJK Light"/>
        <a:ea typeface="Noto Sans CJK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435</Words>
  <Application>Microsoft Office PowerPoint</Application>
  <PresentationFormat>自定义</PresentationFormat>
  <Paragraphs>94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Noto Sans CJK Light</vt:lpstr>
      <vt:lpstr>方正粗宋简体</vt:lpstr>
      <vt:lpstr>Arial</vt:lpstr>
      <vt:lpstr>方正清刻本悦宋简体</vt:lpstr>
      <vt:lpstr>Noto Sans CJK Regular</vt:lpstr>
      <vt:lpstr>Calibri</vt:lpstr>
      <vt:lpstr>Office 主题​​</vt:lpstr>
      <vt:lpstr>北京大学小青年刘金刀制作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北京大学刘钊1701214559</dc:creator>
  <cp:keywords>北京大学小青年刘金刀</cp:keywords>
  <cp:lastModifiedBy>yang haoxiang</cp:lastModifiedBy>
  <cp:revision>125</cp:revision>
  <dcterms:created xsi:type="dcterms:W3CDTF">2019-03-19T14:10:32Z</dcterms:created>
  <dcterms:modified xsi:type="dcterms:W3CDTF">2021-01-24T05:16:34Z</dcterms:modified>
  <cp:category>PPt模版</cp:category>
</cp:coreProperties>
</file>